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8"/>
  </p:notesMasterIdLst>
  <p:sldIdLst>
    <p:sldId id="256" r:id="rId2"/>
    <p:sldId id="258" r:id="rId3"/>
    <p:sldId id="259" r:id="rId4"/>
    <p:sldId id="260" r:id="rId5"/>
    <p:sldId id="263" r:id="rId6"/>
    <p:sldId id="297" r:id="rId7"/>
    <p:sldId id="262" r:id="rId8"/>
    <p:sldId id="298" r:id="rId9"/>
    <p:sldId id="261" r:id="rId10"/>
    <p:sldId id="299" r:id="rId11"/>
    <p:sldId id="301" r:id="rId12"/>
    <p:sldId id="303" r:id="rId13"/>
    <p:sldId id="266" r:id="rId14"/>
    <p:sldId id="300" r:id="rId15"/>
    <p:sldId id="302" r:id="rId16"/>
    <p:sldId id="271" r:id="rId1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E6FEF20-7680-3923-E561-7F5BEBABF2DC}" name="Jara Molinos Fernández" initials="JMF" userId="S::jmolinos@freepikco.onmicrosoft.com::819debff-5354-45ae-8453-86143136ddec" providerId="AD"/>
  <p188:author id="{E9C53AC0-F940-C062-B9D5-39D78EA4783E}" name="Manuel León Sánchez" initials="MLS" userId="S::mleon@freepikco.onmicrosoft.com::687f66f5-f43f-41a9-ac21-b6d63107730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BFF"/>
    <a:srgbClr val="AD9EE3"/>
    <a:srgbClr val="F3BB30"/>
    <a:srgbClr val="BAD6F1"/>
    <a:srgbClr val="B5D0EB"/>
    <a:srgbClr val="ABB2FC"/>
    <a:srgbClr val="000000"/>
    <a:srgbClr val="E7C9F3"/>
    <a:srgbClr val="CFAFE7"/>
    <a:srgbClr val="B684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9" autoAdjust="0"/>
    <p:restoredTop sz="93792" autoAdjust="0"/>
  </p:normalViewPr>
  <p:slideViewPr>
    <p:cSldViewPr snapToGrid="0" showGuides="1">
      <p:cViewPr varScale="1">
        <p:scale>
          <a:sx n="103" d="100"/>
          <a:sy n="103" d="100"/>
        </p:scale>
        <p:origin x="763" y="77"/>
      </p:cViewPr>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8/10/relationships/authors" Target="authors.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7BF641-E87C-4868-AE4A-7668A05F95D8}" type="datetimeFigureOut">
              <a:rPr lang="es-ES" smtClean="0"/>
              <a:t>07/03/2024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B4F5AA-3CC3-485B-8229-2F3C9DC47067}" type="slidenum">
              <a:rPr lang="es-ES" smtClean="0"/>
              <a:t>‹#›</a:t>
            </a:fld>
            <a:endParaRPr lang="es-ES"/>
          </a:p>
        </p:txBody>
      </p:sp>
    </p:spTree>
    <p:extLst>
      <p:ext uri="{BB962C8B-B14F-4D97-AF65-F5344CB8AC3E}">
        <p14:creationId xmlns:p14="http://schemas.microsoft.com/office/powerpoint/2010/main" val="1164762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E8B4F5AA-3CC3-485B-8229-2F3C9DC47067}" type="slidenum">
              <a:rPr lang="es-ES" smtClean="0"/>
              <a:t>1</a:t>
            </a:fld>
            <a:endParaRPr lang="es-ES" dirty="0"/>
          </a:p>
        </p:txBody>
      </p:sp>
    </p:spTree>
    <p:extLst>
      <p:ext uri="{BB962C8B-B14F-4D97-AF65-F5344CB8AC3E}">
        <p14:creationId xmlns:p14="http://schemas.microsoft.com/office/powerpoint/2010/main" val="35712802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4A8FEC2-FECF-91B5-FF3D-1D5D4AE240DD}"/>
              </a:ext>
            </a:extLst>
          </p:cNvPr>
          <p:cNvSpPr>
            <a:spLocks noGrp="1"/>
          </p:cNvSpPr>
          <p:nvPr>
            <p:ph type="ctrTitle" hasCustomPrompt="1"/>
          </p:nvPr>
        </p:nvSpPr>
        <p:spPr>
          <a:xfrm>
            <a:off x="1668780" y="720241"/>
            <a:ext cx="5806440" cy="2848865"/>
          </a:xfrm>
        </p:spPr>
        <p:txBody>
          <a:bodyPr anchor="b">
            <a:noAutofit/>
          </a:bodyPr>
          <a:lstStyle>
            <a:lvl1pPr algn="ctr">
              <a:defRPr sz="9000">
                <a:latin typeface="Staatliches" pitchFamily="2" charset="0"/>
              </a:defRPr>
            </a:lvl1pPr>
          </a:lstStyle>
          <a:p>
            <a:r>
              <a:rPr lang="en-US" dirty="0"/>
              <a:t>Click to edit Master title style</a:t>
            </a:r>
          </a:p>
        </p:txBody>
      </p:sp>
      <p:sp>
        <p:nvSpPr>
          <p:cNvPr id="17" name="Subtitle 2">
            <a:extLst>
              <a:ext uri="{FF2B5EF4-FFF2-40B4-BE49-F238E27FC236}">
                <a16:creationId xmlns:a16="http://schemas.microsoft.com/office/drawing/2014/main" id="{1D569B72-51DC-BE58-9871-32C9EA8303F6}"/>
              </a:ext>
            </a:extLst>
          </p:cNvPr>
          <p:cNvSpPr>
            <a:spLocks noGrp="1"/>
          </p:cNvSpPr>
          <p:nvPr>
            <p:ph type="subTitle" idx="1" hasCustomPrompt="1"/>
          </p:nvPr>
        </p:nvSpPr>
        <p:spPr>
          <a:xfrm>
            <a:off x="3334355" y="3617490"/>
            <a:ext cx="2475290"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numb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543455"/>
            <a:ext cx="7696200" cy="1307154"/>
          </a:xfrm>
        </p:spPr>
        <p:txBody>
          <a:bodyPr>
            <a:normAutofit/>
          </a:bodyPr>
          <a:lstStyle>
            <a:lvl1pPr algn="ctr">
              <a:defRPr sz="4800"/>
            </a:lvl1pPr>
          </a:lstStyle>
          <a:p>
            <a:r>
              <a:rPr lang="en-US" dirty="0"/>
              <a:t>Click to edit Master title style</a:t>
            </a:r>
          </a:p>
        </p:txBody>
      </p:sp>
      <p:sp>
        <p:nvSpPr>
          <p:cNvPr id="2" name="Text Placeholder 3">
            <a:extLst>
              <a:ext uri="{FF2B5EF4-FFF2-40B4-BE49-F238E27FC236}">
                <a16:creationId xmlns:a16="http://schemas.microsoft.com/office/drawing/2014/main" id="{893BF9AB-B16E-A26A-BFF2-D1279E11B80C}"/>
              </a:ext>
            </a:extLst>
          </p:cNvPr>
          <p:cNvSpPr>
            <a:spLocks noGrp="1"/>
          </p:cNvSpPr>
          <p:nvPr>
            <p:ph type="body" sz="half" idx="2"/>
          </p:nvPr>
        </p:nvSpPr>
        <p:spPr>
          <a:xfrm>
            <a:off x="723900" y="2850609"/>
            <a:ext cx="7696200" cy="495705"/>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2758148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able of content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45" name="Imagen 44" descr="Un dibujo de un animal&#10;&#10;Descripción generada automáticamente con confianza baja">
            <a:extLst>
              <a:ext uri="{FF2B5EF4-FFF2-40B4-BE49-F238E27FC236}">
                <a16:creationId xmlns:a16="http://schemas.microsoft.com/office/drawing/2014/main" id="{4884DA22-FB37-CC61-F72B-C346C0937F6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079" t="37162" r="83888" b="19636"/>
          <a:stretch/>
        </p:blipFill>
        <p:spPr>
          <a:xfrm rot="21136873" flipH="1" flipV="1">
            <a:off x="-138113" y="-105914"/>
            <a:ext cx="1724025" cy="2786969"/>
          </a:xfrm>
          <a:prstGeom prst="rect">
            <a:avLst/>
          </a:prstGeom>
        </p:spPr>
      </p:pic>
      <p:pic>
        <p:nvPicPr>
          <p:cNvPr id="46" name="Imagen 45" descr="Icono&#10;&#10;Descripción generada automáticamente">
            <a:extLst>
              <a:ext uri="{FF2B5EF4-FFF2-40B4-BE49-F238E27FC236}">
                <a16:creationId xmlns:a16="http://schemas.microsoft.com/office/drawing/2014/main" id="{070C2179-2569-3F3C-30CC-D4370B0E367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70848" t="24065" r="2121" b="37755"/>
          <a:stretch/>
        </p:blipFill>
        <p:spPr>
          <a:xfrm flipV="1">
            <a:off x="-38900" y="-32369"/>
            <a:ext cx="1009571" cy="802102"/>
          </a:xfrm>
          <a:prstGeom prst="rect">
            <a:avLst/>
          </a:prstGeom>
        </p:spPr>
      </p:pic>
      <p:pic>
        <p:nvPicPr>
          <p:cNvPr id="4" name="Imagen 3" descr="Forma&#10;&#10;Descripción generada automáticamente">
            <a:extLst>
              <a:ext uri="{FF2B5EF4-FFF2-40B4-BE49-F238E27FC236}">
                <a16:creationId xmlns:a16="http://schemas.microsoft.com/office/drawing/2014/main" id="{A0FDA114-D61F-53ED-3494-7437E175946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337" t="11190" r="6996" b="12346"/>
          <a:stretch/>
        </p:blipFill>
        <p:spPr>
          <a:xfrm>
            <a:off x="-585017" y="4318687"/>
            <a:ext cx="1097627" cy="544726"/>
          </a:xfrm>
          <a:prstGeom prst="rect">
            <a:avLst/>
          </a:prstGeom>
        </p:spPr>
      </p:pic>
      <p:sp>
        <p:nvSpPr>
          <p:cNvPr id="6" name="Title 1">
            <a:extLst>
              <a:ext uri="{FF2B5EF4-FFF2-40B4-BE49-F238E27FC236}">
                <a16:creationId xmlns:a16="http://schemas.microsoft.com/office/drawing/2014/main" id="{AECC3FA0-1A96-8F10-353E-13501EB5A5BB}"/>
              </a:ext>
            </a:extLst>
          </p:cNvPr>
          <p:cNvSpPr>
            <a:spLocks noGrp="1"/>
          </p:cNvSpPr>
          <p:nvPr>
            <p:ph type="ctrTitle" hasCustomPrompt="1"/>
          </p:nvPr>
        </p:nvSpPr>
        <p:spPr>
          <a:xfrm>
            <a:off x="3098202" y="552452"/>
            <a:ext cx="294759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hasCustomPrompt="1"/>
          </p:nvPr>
        </p:nvSpPr>
        <p:spPr>
          <a:xfrm>
            <a:off x="2185456" y="2784207"/>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hasCustomPrompt="1"/>
          </p:nvPr>
        </p:nvSpPr>
        <p:spPr>
          <a:xfrm>
            <a:off x="879732" y="2548107"/>
            <a:ext cx="1299925"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hasCustomPrompt="1"/>
          </p:nvPr>
        </p:nvSpPr>
        <p:spPr>
          <a:xfrm>
            <a:off x="2185456" y="2437620"/>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3" name="Text Placeholder 2">
            <a:extLst>
              <a:ext uri="{FF2B5EF4-FFF2-40B4-BE49-F238E27FC236}">
                <a16:creationId xmlns:a16="http://schemas.microsoft.com/office/drawing/2014/main" id="{FE7B5AEF-C08F-9D9A-49D3-910C9A50612F}"/>
              </a:ext>
            </a:extLst>
          </p:cNvPr>
          <p:cNvSpPr>
            <a:spLocks noGrp="1"/>
          </p:cNvSpPr>
          <p:nvPr>
            <p:ph type="body" idx="21" hasCustomPrompt="1"/>
          </p:nvPr>
        </p:nvSpPr>
        <p:spPr>
          <a:xfrm>
            <a:off x="5955397" y="2784207"/>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4" name="Text Placeholder 2">
            <a:extLst>
              <a:ext uri="{FF2B5EF4-FFF2-40B4-BE49-F238E27FC236}">
                <a16:creationId xmlns:a16="http://schemas.microsoft.com/office/drawing/2014/main" id="{BE8BE305-AD7E-F4F6-AA38-4181064113AB}"/>
              </a:ext>
            </a:extLst>
          </p:cNvPr>
          <p:cNvSpPr>
            <a:spLocks noGrp="1"/>
          </p:cNvSpPr>
          <p:nvPr>
            <p:ph type="body" idx="22" hasCustomPrompt="1"/>
          </p:nvPr>
        </p:nvSpPr>
        <p:spPr>
          <a:xfrm>
            <a:off x="4643874" y="2548107"/>
            <a:ext cx="1305724"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5" name="Text Placeholder 2">
            <a:extLst>
              <a:ext uri="{FF2B5EF4-FFF2-40B4-BE49-F238E27FC236}">
                <a16:creationId xmlns:a16="http://schemas.microsoft.com/office/drawing/2014/main" id="{59D2C4A4-11EF-352D-1148-EBCE026093DD}"/>
              </a:ext>
            </a:extLst>
          </p:cNvPr>
          <p:cNvSpPr>
            <a:spLocks noGrp="1"/>
          </p:cNvSpPr>
          <p:nvPr>
            <p:ph type="body" idx="23" hasCustomPrompt="1"/>
          </p:nvPr>
        </p:nvSpPr>
        <p:spPr>
          <a:xfrm>
            <a:off x="5955397" y="2437620"/>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6" name="Text Placeholder 2">
            <a:extLst>
              <a:ext uri="{FF2B5EF4-FFF2-40B4-BE49-F238E27FC236}">
                <a16:creationId xmlns:a16="http://schemas.microsoft.com/office/drawing/2014/main" id="{6F84C1D4-2515-5DA2-CB33-5461C84DE5E8}"/>
              </a:ext>
            </a:extLst>
          </p:cNvPr>
          <p:cNvSpPr>
            <a:spLocks noGrp="1"/>
          </p:cNvSpPr>
          <p:nvPr>
            <p:ph type="body" idx="24" hasCustomPrompt="1"/>
          </p:nvPr>
        </p:nvSpPr>
        <p:spPr>
          <a:xfrm>
            <a:off x="2185456" y="3986598"/>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7" name="Text Placeholder 2">
            <a:extLst>
              <a:ext uri="{FF2B5EF4-FFF2-40B4-BE49-F238E27FC236}">
                <a16:creationId xmlns:a16="http://schemas.microsoft.com/office/drawing/2014/main" id="{F17137BC-B422-7845-F0F2-7CCD734F646D}"/>
              </a:ext>
            </a:extLst>
          </p:cNvPr>
          <p:cNvSpPr>
            <a:spLocks noGrp="1"/>
          </p:cNvSpPr>
          <p:nvPr>
            <p:ph type="body" idx="25" hasCustomPrompt="1"/>
          </p:nvPr>
        </p:nvSpPr>
        <p:spPr>
          <a:xfrm>
            <a:off x="879732" y="3750498"/>
            <a:ext cx="1299925"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8" name="Text Placeholder 2">
            <a:extLst>
              <a:ext uri="{FF2B5EF4-FFF2-40B4-BE49-F238E27FC236}">
                <a16:creationId xmlns:a16="http://schemas.microsoft.com/office/drawing/2014/main" id="{600947E3-9F4B-64B2-9013-1D106AEA0086}"/>
              </a:ext>
            </a:extLst>
          </p:cNvPr>
          <p:cNvSpPr>
            <a:spLocks noGrp="1"/>
          </p:cNvSpPr>
          <p:nvPr>
            <p:ph type="body" idx="26" hasCustomPrompt="1"/>
          </p:nvPr>
        </p:nvSpPr>
        <p:spPr>
          <a:xfrm>
            <a:off x="2185456" y="3640011"/>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9" name="Text Placeholder 2">
            <a:extLst>
              <a:ext uri="{FF2B5EF4-FFF2-40B4-BE49-F238E27FC236}">
                <a16:creationId xmlns:a16="http://schemas.microsoft.com/office/drawing/2014/main" id="{4DF544F3-CE43-61D9-C801-6E5C95CC7000}"/>
              </a:ext>
            </a:extLst>
          </p:cNvPr>
          <p:cNvSpPr>
            <a:spLocks noGrp="1"/>
          </p:cNvSpPr>
          <p:nvPr>
            <p:ph type="body" idx="27" hasCustomPrompt="1"/>
          </p:nvPr>
        </p:nvSpPr>
        <p:spPr>
          <a:xfrm>
            <a:off x="5955397" y="3986598"/>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0" name="Text Placeholder 2">
            <a:extLst>
              <a:ext uri="{FF2B5EF4-FFF2-40B4-BE49-F238E27FC236}">
                <a16:creationId xmlns:a16="http://schemas.microsoft.com/office/drawing/2014/main" id="{0F1D6513-B55D-B47F-93D1-0BE186DA35BD}"/>
              </a:ext>
            </a:extLst>
          </p:cNvPr>
          <p:cNvSpPr>
            <a:spLocks noGrp="1"/>
          </p:cNvSpPr>
          <p:nvPr>
            <p:ph type="body" idx="28" hasCustomPrompt="1"/>
          </p:nvPr>
        </p:nvSpPr>
        <p:spPr>
          <a:xfrm>
            <a:off x="4643874" y="3750498"/>
            <a:ext cx="1305724"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1" name="Text Placeholder 2">
            <a:extLst>
              <a:ext uri="{FF2B5EF4-FFF2-40B4-BE49-F238E27FC236}">
                <a16:creationId xmlns:a16="http://schemas.microsoft.com/office/drawing/2014/main" id="{E5B9A0DA-7F92-F155-EF5F-FA6BFFCEB8E4}"/>
              </a:ext>
            </a:extLst>
          </p:cNvPr>
          <p:cNvSpPr>
            <a:spLocks noGrp="1"/>
          </p:cNvSpPr>
          <p:nvPr>
            <p:ph type="body" idx="29" hasCustomPrompt="1"/>
          </p:nvPr>
        </p:nvSpPr>
        <p:spPr>
          <a:xfrm>
            <a:off x="5955397" y="3640011"/>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pic>
        <p:nvPicPr>
          <p:cNvPr id="43" name="Imagen 42" descr="Forma&#10;&#10;Descripción generada automáticamente">
            <a:extLst>
              <a:ext uri="{FF2B5EF4-FFF2-40B4-BE49-F238E27FC236}">
                <a16:creationId xmlns:a16="http://schemas.microsoft.com/office/drawing/2014/main" id="{858ADF4B-6A25-92E3-75CC-B385023F4F9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337" t="11190" r="6996" b="12346"/>
          <a:stretch/>
        </p:blipFill>
        <p:spPr>
          <a:xfrm flipV="1">
            <a:off x="7422300" y="252920"/>
            <a:ext cx="2286955" cy="1134961"/>
          </a:xfrm>
          <a:prstGeom prst="rect">
            <a:avLst/>
          </a:prstGeom>
        </p:spPr>
      </p:pic>
      <p:pic>
        <p:nvPicPr>
          <p:cNvPr id="44" name="Imagen 43" descr="Patrón de fondo&#10;&#10;Descripción generada automáticamente con confianza baja">
            <a:extLst>
              <a:ext uri="{FF2B5EF4-FFF2-40B4-BE49-F238E27FC236}">
                <a16:creationId xmlns:a16="http://schemas.microsoft.com/office/drawing/2014/main" id="{D1F444CB-35F5-219C-08E9-25DEC4C2333C}"/>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75001" t="37086" r="2754" b="19907"/>
          <a:stretch/>
        </p:blipFill>
        <p:spPr>
          <a:xfrm flipH="1">
            <a:off x="8197664" y="4107437"/>
            <a:ext cx="946335" cy="1029134"/>
          </a:xfrm>
          <a:prstGeom prst="rect">
            <a:avLst/>
          </a:prstGeom>
        </p:spPr>
      </p:pic>
    </p:spTree>
    <p:extLst>
      <p:ext uri="{BB962C8B-B14F-4D97-AF65-F5344CB8AC3E}">
        <p14:creationId xmlns:p14="http://schemas.microsoft.com/office/powerpoint/2010/main" val="18413716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9000" decel="8000" autoRev="1" fill="hold" nodeType="withEffect">
                                      <p:stCondLst>
                                        <p:cond delay="100"/>
                                      </p:stCondLst>
                                      <p:childTnLst>
                                        <p:animMotion origin="layout" path="M 1.94444E-6 -4.93827E-6 L -0.0099 -0.02777 " pathEditMode="relative" rAng="0" ptsTypes="AA">
                                          <p:cBhvr>
                                            <p:cTn id="6" dur="2750" fill="hold"/>
                                            <p:tgtEl>
                                              <p:spTgt spid="46"/>
                                            </p:tgtEl>
                                            <p:attrNameLst>
                                              <p:attrName>ppt_x</p:attrName>
                                              <p:attrName>ppt_y</p:attrName>
                                            </p:attrNameLst>
                                          </p:cBhvr>
                                          <p:rCtr x="-503" y="-1389"/>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6750" fill="hold"/>
                                            <p:tgtEl>
                                              <p:spTgt spid="46"/>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33333E-6 1.35802E-6 L -8.33333E-7 -3.08642E-6 " pathEditMode="relative" rAng="0" ptsTypes="AA">
                                          <p:cBhvr>
                                            <p:cTn id="10" dur="4500" fill="hold"/>
                                            <p:tgtEl>
                                              <p:spTgt spid="45"/>
                                            </p:tgtEl>
                                            <p:attrNameLst>
                                              <p:attrName>ppt_x</p:attrName>
                                              <p:attrName>ppt_y</p:attrName>
                                            </p:attrNameLst>
                                          </p:cBhvr>
                                          <p:rCtr x="434" y="957"/>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45"/>
                                            </p:tgtEl>
                                            <p:attrNameLst>
                                              <p:attrName>r</p:attrName>
                                            </p:attrNameLst>
                                          </p:cBhvr>
                                        </p:animRot>
                                      </p:childTnLst>
                                    </p:cTn>
                                  </p:par>
                                  <p:par>
                                    <p:cTn id="13" presetID="35" presetClass="path" presetSubtype="0" repeatCount="indefinite" accel="29000" decel="26000" autoRev="1" fill="hold" nodeType="withEffect">
                                      <p:stCondLst>
                                        <p:cond delay="0"/>
                                      </p:stCondLst>
                                      <p:childTnLst>
                                        <p:animMotion origin="layout" path="M 0.03489 -2.59259E-6 L -0.0349 -2.59259E-6 " pathEditMode="relative" rAng="0" ptsTypes="AA">
                                          <p:cBhvr>
                                            <p:cTn id="14" dur="4750" fill="hold"/>
                                            <p:tgtEl>
                                              <p:spTgt spid="4"/>
                                            </p:tgtEl>
                                            <p:attrNameLst>
                                              <p:attrName>ppt_x</p:attrName>
                                              <p:attrName>ppt_y</p:attrName>
                                            </p:attrNameLst>
                                          </p:cBhvr>
                                          <p:rCtr x="-3490" y="0"/>
                                        </p:animMotion>
                                      </p:childTnLst>
                                    </p:cTn>
                                  </p:par>
                                  <p:par>
                                    <p:cTn id="15" presetID="35" presetClass="path" presetSubtype="0" repeatCount="indefinite" accel="29000" decel="26000" autoRev="1" fill="hold" nodeType="withEffect">
                                      <p:stCondLst>
                                        <p:cond delay="0"/>
                                      </p:stCondLst>
                                      <p:childTnLst>
                                        <p:animMotion origin="layout" path="M -1.94444E-6 7.40741E-7 L 0.07136 0.00062 " pathEditMode="relative" rAng="0" ptsTypes="AA">
                                          <p:cBhvr>
                                            <p:cTn id="16" dur="7250" fill="hold"/>
                                            <p:tgtEl>
                                              <p:spTgt spid="43"/>
                                            </p:tgtEl>
                                            <p:attrNameLst>
                                              <p:attrName>ppt_x</p:attrName>
                                              <p:attrName>ppt_y</p:attrName>
                                            </p:attrNameLst>
                                          </p:cBhvr>
                                          <p:rCtr x="3559" y="31"/>
                                        </p:animMotion>
                                      </p:childTnLst>
                                    </p:cTn>
                                  </p:par>
                                  <p:par>
                                    <p:cTn id="17" presetID="42" presetClass="path" presetSubtype="0" repeatCount="indefinite" accel="3636" autoRev="1" fill="hold" nodeType="withEffect" p14:presetBounceEnd="5091">
                                      <p:stCondLst>
                                        <p:cond delay="100"/>
                                      </p:stCondLst>
                                      <p:childTnLst>
                                        <p:animMotion origin="layout" path="M -3.88889E-6 3.20988E-6 L 0.01667 0.01697 " pathEditMode="relative" rAng="0" ptsTypes="AA" p14:bounceEnd="5091">
                                          <p:cBhvr>
                                            <p:cTn id="18" dur="6750" fill="hold"/>
                                            <p:tgtEl>
                                              <p:spTgt spid="44"/>
                                            </p:tgtEl>
                                            <p:attrNameLst>
                                              <p:attrName>ppt_x</p:attrName>
                                              <p:attrName>ppt_y</p:attrName>
                                            </p:attrNameLst>
                                          </p:cBhvr>
                                          <p:rCtr x="833" y="833"/>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9000" decel="8000" autoRev="1" fill="hold" nodeType="withEffect">
                                      <p:stCondLst>
                                        <p:cond delay="100"/>
                                      </p:stCondLst>
                                      <p:childTnLst>
                                        <p:animMotion origin="layout" path="M 1.94444E-6 -4.93827E-6 L -0.0099 -0.02777 " pathEditMode="relative" rAng="0" ptsTypes="AA">
                                          <p:cBhvr>
                                            <p:cTn id="6" dur="2750" fill="hold"/>
                                            <p:tgtEl>
                                              <p:spTgt spid="46"/>
                                            </p:tgtEl>
                                            <p:attrNameLst>
                                              <p:attrName>ppt_x</p:attrName>
                                              <p:attrName>ppt_y</p:attrName>
                                            </p:attrNameLst>
                                          </p:cBhvr>
                                          <p:rCtr x="-503" y="-1389"/>
                                        </p:animMotion>
                                      </p:childTnLst>
                                    </p:cTn>
                                  </p:par>
                                  <p:par>
                                    <p:cTn id="7" presetID="8" presetClass="emph" presetSubtype="0" repeatCount="indefinite" accel="2500" autoRev="1" fill="hold" nodeType="withEffect">
                                      <p:stCondLst>
                                        <p:cond delay="0"/>
                                      </p:stCondLst>
                                      <p:childTnLst>
                                        <p:animRot by="300000">
                                          <p:cBhvr>
                                            <p:cTn id="8" dur="6750" fill="hold"/>
                                            <p:tgtEl>
                                              <p:spTgt spid="46"/>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33333E-6 1.35802E-6 L -8.33333E-7 -3.08642E-6 " pathEditMode="relative" rAng="0" ptsTypes="AA">
                                          <p:cBhvr>
                                            <p:cTn id="10" dur="4500" fill="hold"/>
                                            <p:tgtEl>
                                              <p:spTgt spid="45"/>
                                            </p:tgtEl>
                                            <p:attrNameLst>
                                              <p:attrName>ppt_x</p:attrName>
                                              <p:attrName>ppt_y</p:attrName>
                                            </p:attrNameLst>
                                          </p:cBhvr>
                                          <p:rCtr x="434" y="957"/>
                                        </p:animMotion>
                                      </p:childTnLst>
                                    </p:cTn>
                                  </p:par>
                                  <p:par>
                                    <p:cTn id="11" presetID="8" presetClass="emph" presetSubtype="0" repeatCount="indefinite" accel="2500" autoRev="1" fill="hold" nodeType="withEffect">
                                      <p:stCondLst>
                                        <p:cond delay="0"/>
                                      </p:stCondLst>
                                      <p:childTnLst>
                                        <p:animRot by="300000">
                                          <p:cBhvr>
                                            <p:cTn id="12" dur="3500" fill="hold"/>
                                            <p:tgtEl>
                                              <p:spTgt spid="45"/>
                                            </p:tgtEl>
                                            <p:attrNameLst>
                                              <p:attrName>r</p:attrName>
                                            </p:attrNameLst>
                                          </p:cBhvr>
                                        </p:animRot>
                                      </p:childTnLst>
                                    </p:cTn>
                                  </p:par>
                                  <p:par>
                                    <p:cTn id="13" presetID="35" presetClass="path" presetSubtype="0" repeatCount="indefinite" accel="29000" decel="26000" autoRev="1" fill="hold" nodeType="withEffect">
                                      <p:stCondLst>
                                        <p:cond delay="0"/>
                                      </p:stCondLst>
                                      <p:childTnLst>
                                        <p:animMotion origin="layout" path="M 0.03489 -2.59259E-6 L -0.0349 -2.59259E-6 " pathEditMode="relative" rAng="0" ptsTypes="AA">
                                          <p:cBhvr>
                                            <p:cTn id="14" dur="4750" fill="hold"/>
                                            <p:tgtEl>
                                              <p:spTgt spid="4"/>
                                            </p:tgtEl>
                                            <p:attrNameLst>
                                              <p:attrName>ppt_x</p:attrName>
                                              <p:attrName>ppt_y</p:attrName>
                                            </p:attrNameLst>
                                          </p:cBhvr>
                                          <p:rCtr x="-3490" y="0"/>
                                        </p:animMotion>
                                      </p:childTnLst>
                                    </p:cTn>
                                  </p:par>
                                  <p:par>
                                    <p:cTn id="15" presetID="35" presetClass="path" presetSubtype="0" repeatCount="indefinite" accel="29000" decel="26000" autoRev="1" fill="hold" nodeType="withEffect">
                                      <p:stCondLst>
                                        <p:cond delay="0"/>
                                      </p:stCondLst>
                                      <p:childTnLst>
                                        <p:animMotion origin="layout" path="M -1.94444E-6 7.40741E-7 L 0.07136 0.00062 " pathEditMode="relative" rAng="0" ptsTypes="AA">
                                          <p:cBhvr>
                                            <p:cTn id="16" dur="7250" fill="hold"/>
                                            <p:tgtEl>
                                              <p:spTgt spid="43"/>
                                            </p:tgtEl>
                                            <p:attrNameLst>
                                              <p:attrName>ppt_x</p:attrName>
                                              <p:attrName>ppt_y</p:attrName>
                                            </p:attrNameLst>
                                          </p:cBhvr>
                                          <p:rCtr x="3559" y="31"/>
                                        </p:animMotion>
                                      </p:childTnLst>
                                    </p:cTn>
                                  </p:par>
                                  <p:par>
                                    <p:cTn id="17" presetID="42" presetClass="path" presetSubtype="0" repeatCount="indefinite" accel="3636" autoRev="1" fill="hold" nodeType="withEffect">
                                      <p:stCondLst>
                                        <p:cond delay="100"/>
                                      </p:stCondLst>
                                      <p:childTnLst>
                                        <p:animMotion origin="layout" path="M -3.88889E-6 3.20988E-6 L 0.01667 0.01697 " pathEditMode="relative" rAng="0" ptsTypes="AA">
                                          <p:cBhvr>
                                            <p:cTn id="18" dur="6750" fill="hold"/>
                                            <p:tgtEl>
                                              <p:spTgt spid="44"/>
                                            </p:tgtEl>
                                            <p:attrNameLst>
                                              <p:attrName>ppt_x</p:attrName>
                                              <p:attrName>ppt_y</p:attrName>
                                            </p:attrNameLst>
                                          </p:cBhvr>
                                          <p:rCtr x="833" y="833"/>
                                        </p:animMotion>
                                      </p:childTnLst>
                                    </p:cTn>
                                  </p:par>
                                  <p:par>
                                    <p:cTn id="19" presetID="8" presetClass="emph" presetSubtype="0" repeatCount="indefinite" accel="2500" autoRev="1" fill="hold" nodeType="withEffect">
                                      <p:stCondLst>
                                        <p:cond delay="0"/>
                                      </p:stCondLst>
                                      <p:childTnLst>
                                        <p:animRot by="300000">
                                          <p:cBhvr>
                                            <p:cTn id="20" dur="3500" fill="hold"/>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three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3" name="Imagen 2" descr="Patrón de fondo&#10;&#10;Descripción generada automáticamente con confianza baja">
            <a:extLst>
              <a:ext uri="{FF2B5EF4-FFF2-40B4-BE49-F238E27FC236}">
                <a16:creationId xmlns:a16="http://schemas.microsoft.com/office/drawing/2014/main" id="{B690FEAF-33B5-F61C-2DA5-14CA24C6010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397" t="16723" r="2755" b="29165"/>
          <a:stretch/>
        </p:blipFill>
        <p:spPr>
          <a:xfrm flipV="1">
            <a:off x="-219456" y="-146304"/>
            <a:ext cx="2113452" cy="2155212"/>
          </a:xfrm>
          <a:prstGeom prst="rect">
            <a:avLst/>
          </a:prstGeom>
        </p:spPr>
      </p:pic>
      <p:pic>
        <p:nvPicPr>
          <p:cNvPr id="4" name="Imagen 3" descr="Icono&#10;&#10;Descripción generada automáticamente">
            <a:extLst>
              <a:ext uri="{FF2B5EF4-FFF2-40B4-BE49-F238E27FC236}">
                <a16:creationId xmlns:a16="http://schemas.microsoft.com/office/drawing/2014/main" id="{8F0012EA-1473-2683-7104-3B23D54FB9E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4940" t="24065" r="2121" b="30791"/>
          <a:stretch/>
        </p:blipFill>
        <p:spPr>
          <a:xfrm flipV="1">
            <a:off x="-219456" y="-146304"/>
            <a:ext cx="1230203" cy="948406"/>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6EA473EE-1193-80B3-A755-640880912BD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080" t="41356" r="63618" b="19537"/>
          <a:stretch/>
        </p:blipFill>
        <p:spPr>
          <a:xfrm>
            <a:off x="6548876" y="3433034"/>
            <a:ext cx="3090067" cy="1925349"/>
          </a:xfrm>
          <a:prstGeom prst="rect">
            <a:avLst/>
          </a:prstGeom>
        </p:spPr>
      </p:pic>
      <p:pic>
        <p:nvPicPr>
          <p:cNvPr id="12" name="Imagen 11" descr="Icono&#10;&#10;Descripción generada automáticamente">
            <a:extLst>
              <a:ext uri="{FF2B5EF4-FFF2-40B4-BE49-F238E27FC236}">
                <a16:creationId xmlns:a16="http://schemas.microsoft.com/office/drawing/2014/main" id="{9E514C81-7847-D8E9-17C9-261CDCD38CF5}"/>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1741" t="25327" r="75446" b="24553"/>
          <a:stretch/>
        </p:blipFill>
        <p:spPr>
          <a:xfrm>
            <a:off x="8508050" y="4119178"/>
            <a:ext cx="862144" cy="1065409"/>
          </a:xfrm>
          <a:prstGeom prst="rect">
            <a:avLst/>
          </a:prstGeom>
        </p:spPr>
      </p:pic>
      <p:pic>
        <p:nvPicPr>
          <p:cNvPr id="13" name="Imagen 12" descr="Forma&#10;&#10;Descripción generada automáticamente">
            <a:extLst>
              <a:ext uri="{FF2B5EF4-FFF2-40B4-BE49-F238E27FC236}">
                <a16:creationId xmlns:a16="http://schemas.microsoft.com/office/drawing/2014/main" id="{10C80013-7BCA-F5D9-52A6-60A97810332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8508050" y="750134"/>
            <a:ext cx="1097627" cy="544726"/>
          </a:xfrm>
          <a:prstGeom prst="rect">
            <a:avLst/>
          </a:prstGeom>
        </p:spPr>
      </p:pic>
      <p:pic>
        <p:nvPicPr>
          <p:cNvPr id="14" name="Imagen 13" descr="Forma&#10;&#10;Descripción generada automáticamente">
            <a:extLst>
              <a:ext uri="{FF2B5EF4-FFF2-40B4-BE49-F238E27FC236}">
                <a16:creationId xmlns:a16="http://schemas.microsoft.com/office/drawing/2014/main" id="{C38CF12A-4A7A-1C33-EBCC-33B9395258E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1717605" y="3516922"/>
            <a:ext cx="2286955" cy="1134961"/>
          </a:xfrm>
          <a:prstGeom prst="rect">
            <a:avLst/>
          </a:prstGeom>
        </p:spPr>
      </p:pic>
      <p:sp>
        <p:nvSpPr>
          <p:cNvPr id="17" name="Title 1">
            <a:extLst>
              <a:ext uri="{FF2B5EF4-FFF2-40B4-BE49-F238E27FC236}">
                <a16:creationId xmlns:a16="http://schemas.microsoft.com/office/drawing/2014/main" id="{1ECA7D9E-5D15-9EE5-960E-BEA077683BB1}"/>
              </a:ext>
            </a:extLst>
          </p:cNvPr>
          <p:cNvSpPr>
            <a:spLocks noGrp="1"/>
          </p:cNvSpPr>
          <p:nvPr>
            <p:ph type="ctrTitle" hasCustomPrompt="1"/>
          </p:nvPr>
        </p:nvSpPr>
        <p:spPr>
          <a:xfrm>
            <a:off x="3098202" y="552452"/>
            <a:ext cx="294759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8" name="Text Placeholder 2">
            <a:extLst>
              <a:ext uri="{FF2B5EF4-FFF2-40B4-BE49-F238E27FC236}">
                <a16:creationId xmlns:a16="http://schemas.microsoft.com/office/drawing/2014/main" id="{EA845ED0-E9B3-AF6F-F7B1-F10BED631D17}"/>
              </a:ext>
            </a:extLst>
          </p:cNvPr>
          <p:cNvSpPr>
            <a:spLocks noGrp="1"/>
          </p:cNvSpPr>
          <p:nvPr>
            <p:ph type="body" idx="24" hasCustomPrompt="1"/>
          </p:nvPr>
        </p:nvSpPr>
        <p:spPr>
          <a:xfrm>
            <a:off x="1333537"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455BB8BC-EE89-19B8-9A87-B1CEA9F1B0FF}"/>
              </a:ext>
            </a:extLst>
          </p:cNvPr>
          <p:cNvSpPr>
            <a:spLocks noGrp="1"/>
          </p:cNvSpPr>
          <p:nvPr>
            <p:ph type="body" idx="26" hasCustomPrompt="1"/>
          </p:nvPr>
        </p:nvSpPr>
        <p:spPr>
          <a:xfrm>
            <a:off x="1333537"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44248892-F36C-F174-33BB-A8CA25A8615C}"/>
              </a:ext>
            </a:extLst>
          </p:cNvPr>
          <p:cNvSpPr>
            <a:spLocks noGrp="1"/>
          </p:cNvSpPr>
          <p:nvPr>
            <p:ph type="body" idx="27" hasCustomPrompt="1"/>
          </p:nvPr>
        </p:nvSpPr>
        <p:spPr>
          <a:xfrm>
            <a:off x="3583204"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8D05051B-2464-AE17-9811-1EABA02664CC}"/>
              </a:ext>
            </a:extLst>
          </p:cNvPr>
          <p:cNvSpPr>
            <a:spLocks noGrp="1"/>
          </p:cNvSpPr>
          <p:nvPr>
            <p:ph type="body" idx="28" hasCustomPrompt="1"/>
          </p:nvPr>
        </p:nvSpPr>
        <p:spPr>
          <a:xfrm>
            <a:off x="3583204"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EFDA4EC2-74F0-9B6A-E27F-C33012C2CC1A}"/>
              </a:ext>
            </a:extLst>
          </p:cNvPr>
          <p:cNvSpPr>
            <a:spLocks noGrp="1"/>
          </p:cNvSpPr>
          <p:nvPr>
            <p:ph type="body" idx="29" hasCustomPrompt="1"/>
          </p:nvPr>
        </p:nvSpPr>
        <p:spPr>
          <a:xfrm>
            <a:off x="5832871"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6002D09A-99EB-3AFF-1451-1E126091C7CC}"/>
              </a:ext>
            </a:extLst>
          </p:cNvPr>
          <p:cNvSpPr>
            <a:spLocks noGrp="1"/>
          </p:cNvSpPr>
          <p:nvPr>
            <p:ph type="body" idx="30" hasCustomPrompt="1"/>
          </p:nvPr>
        </p:nvSpPr>
        <p:spPr>
          <a:xfrm>
            <a:off x="5832871"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7871301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3"/>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2517 0.04228 L 5.55556E-7 3.7037E-7 " pathEditMode="relative" rAng="0" ptsTypes="AA" p14:bounceEnd="5091">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3500" fill="hold"/>
                                            <p:tgtEl>
                                              <p:spTgt spid="5"/>
                                            </p:tgtEl>
                                            <p:attrNameLst>
                                              <p:attrName>r</p:attrName>
                                            </p:attrNameLst>
                                          </p:cBhvr>
                                        </p:animRot>
                                      </p:childTnLst>
                                    </p:cTn>
                                  </p:par>
                                  <p:par>
                                    <p:cTn id="17" presetID="42" presetClass="path" presetSubtype="0" repeatCount="indefinite" accel="3636" autoRev="1" fill="hold" nodeType="withEffect" p14:presetBounceEnd="5091">
                                      <p:stCondLst>
                                        <p:cond delay="100"/>
                                      </p:stCondLst>
                                      <p:childTnLst>
                                        <p:animMotion origin="layout" path="M -0.01545 0.01204 L -5.55556E-7 -9.87654E-7 " pathEditMode="relative" rAng="0" ptsTypes="AA" p14:bounceEnd="5091">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stCondLst>
                                        <p:cond delay="0"/>
                                      </p:stCondLst>
                                      <p:childTnLst>
                                        <p:animRot by="300000">
                                          <p:cBhvr>
                                            <p:cTn id="12" dur="3500" fill="hold"/>
                                            <p:tgtEl>
                                              <p:spTgt spid="3"/>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2517 0.04228 L 5.55556E-7 3.7037E-7 " pathEditMode="relative" rAng="0" ptsTypes="AA">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stCondLst>
                                        <p:cond delay="0"/>
                                      </p:stCondLst>
                                      <p:childTnLst>
                                        <p:animRot by="300000">
                                          <p:cBhvr>
                                            <p:cTn id="16" dur="3500" fill="hold"/>
                                            <p:tgtEl>
                                              <p:spTgt spid="5"/>
                                            </p:tgtEl>
                                            <p:attrNameLst>
                                              <p:attrName>r</p:attrName>
                                            </p:attrNameLst>
                                          </p:cBhvr>
                                        </p:animRot>
                                      </p:childTnLst>
                                    </p:cTn>
                                  </p:par>
                                  <p:par>
                                    <p:cTn id="17" presetID="42" presetClass="path" presetSubtype="0" repeatCount="indefinite" accel="3636" autoRev="1" fill="hold" nodeType="withEffect">
                                      <p:stCondLst>
                                        <p:cond delay="100"/>
                                      </p:stCondLst>
                                      <p:childTnLst>
                                        <p:animMotion origin="layout" path="M -0.01545 0.01204 L -5.55556E-7 -9.87654E-7 " pathEditMode="relative" rAng="0" ptsTypes="AA">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stCondLst>
                                        <p:cond delay="0"/>
                                      </p:stCondLst>
                                      <p:childTnLst>
                                        <p:animRot by="3000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5001A8A-891E-D2AE-FE4D-AB857A222EB5}"/>
              </a:ext>
            </a:extLst>
          </p:cNvPr>
          <p:cNvSpPr>
            <a:spLocks noGrp="1"/>
          </p:cNvSpPr>
          <p:nvPr>
            <p:ph type="ctrTitle" hasCustomPrompt="1"/>
          </p:nvPr>
        </p:nvSpPr>
        <p:spPr>
          <a:xfrm>
            <a:off x="2776078" y="1741336"/>
            <a:ext cx="3591845" cy="2325085"/>
          </a:xfrm>
        </p:spPr>
        <p:txBody>
          <a:bodyPr anchor="b">
            <a:noAutofit/>
          </a:bodyPr>
          <a:lstStyle>
            <a:lvl1pPr algn="ctr">
              <a:lnSpc>
                <a:spcPct val="80000"/>
              </a:lnSpc>
              <a:defRPr sz="9000">
                <a:latin typeface="Staatliches" pitchFamily="2" charset="0"/>
              </a:defRPr>
            </a:lvl1pPr>
          </a:lstStyle>
          <a:p>
            <a:r>
              <a:rPr lang="en-US" dirty="0"/>
              <a:t>Click to edit Master title style</a:t>
            </a:r>
          </a:p>
        </p:txBody>
      </p:sp>
      <p:sp>
        <p:nvSpPr>
          <p:cNvPr id="11" name="Subtitle 2">
            <a:extLst>
              <a:ext uri="{FF2B5EF4-FFF2-40B4-BE49-F238E27FC236}">
                <a16:creationId xmlns:a16="http://schemas.microsoft.com/office/drawing/2014/main" id="{87D85608-CD86-DB54-886E-5B0C1DCC94D2}"/>
              </a:ext>
            </a:extLst>
          </p:cNvPr>
          <p:cNvSpPr>
            <a:spLocks noGrp="1"/>
          </p:cNvSpPr>
          <p:nvPr>
            <p:ph type="subTitle" idx="1" hasCustomPrompt="1"/>
          </p:nvPr>
        </p:nvSpPr>
        <p:spPr>
          <a:xfrm>
            <a:off x="3335468" y="3942677"/>
            <a:ext cx="2473065"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hasCustomPrompt="1"/>
          </p:nvPr>
        </p:nvSpPr>
        <p:spPr>
          <a:xfrm>
            <a:off x="3016973" y="916611"/>
            <a:ext cx="3110054" cy="615714"/>
          </a:xfrm>
        </p:spPr>
        <p:txBody>
          <a:bodyPr anchor="ctr">
            <a:noAutofit/>
          </a:bodyPr>
          <a:lstStyle>
            <a:lvl1pPr marL="0" indent="0" algn="ctr">
              <a:buNone/>
              <a:defRPr sz="50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bod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1268819" y="2169042"/>
            <a:ext cx="6606362" cy="2422008"/>
          </a:xfrm>
        </p:spPr>
        <p:txBody>
          <a:bodyPr>
            <a:no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5" name="Title 1">
            <a:extLst>
              <a:ext uri="{FF2B5EF4-FFF2-40B4-BE49-F238E27FC236}">
                <a16:creationId xmlns:a16="http://schemas.microsoft.com/office/drawing/2014/main" id="{3AB21134-96A1-CABC-DEB1-978023910167}"/>
              </a:ext>
            </a:extLst>
          </p:cNvPr>
          <p:cNvSpPr>
            <a:spLocks noGrp="1"/>
          </p:cNvSpPr>
          <p:nvPr>
            <p:ph type="ctrTitle" hasCustomPrompt="1"/>
          </p:nvPr>
        </p:nvSpPr>
        <p:spPr>
          <a:xfrm>
            <a:off x="2516372" y="552452"/>
            <a:ext cx="411125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21" name="Imagen 20" descr="Icono&#10;&#10;Descripción generada automáticamente">
            <a:extLst>
              <a:ext uri="{FF2B5EF4-FFF2-40B4-BE49-F238E27FC236}">
                <a16:creationId xmlns:a16="http://schemas.microsoft.com/office/drawing/2014/main" id="{3C7939A1-0E92-74B6-5DFE-69AB56B1719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645" t="24064" r="2121" b="27803"/>
          <a:stretch/>
        </p:blipFill>
        <p:spPr>
          <a:xfrm flipH="1" flipV="1">
            <a:off x="7475359" y="-228601"/>
            <a:ext cx="1851519" cy="1657995"/>
          </a:xfrm>
          <a:prstGeom prst="rect">
            <a:avLst/>
          </a:prstGeom>
        </p:spPr>
      </p:pic>
      <p:pic>
        <p:nvPicPr>
          <p:cNvPr id="2" name="Imagen 1" descr="Forma&#10;&#10;Descripción generada automáticamente">
            <a:extLst>
              <a:ext uri="{FF2B5EF4-FFF2-40B4-BE49-F238E27FC236}">
                <a16:creationId xmlns:a16="http://schemas.microsoft.com/office/drawing/2014/main" id="{48A88EED-AAAA-00FF-48A0-D45831195A1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337" t="11190" r="6996" b="12346"/>
          <a:stretch/>
        </p:blipFill>
        <p:spPr>
          <a:xfrm flipH="1">
            <a:off x="-913013" y="679493"/>
            <a:ext cx="2286955" cy="1134961"/>
          </a:xfrm>
          <a:prstGeom prst="rect">
            <a:avLst/>
          </a:prstGeom>
        </p:spPr>
      </p:pic>
      <p:pic>
        <p:nvPicPr>
          <p:cNvPr id="5" name="Imagen 4" descr="Patrón de fondo&#10;&#10;Descripción generada automáticamente con confianza baja">
            <a:extLst>
              <a:ext uri="{FF2B5EF4-FFF2-40B4-BE49-F238E27FC236}">
                <a16:creationId xmlns:a16="http://schemas.microsoft.com/office/drawing/2014/main" id="{A5FB7142-D816-1946-DC3C-197B447D1A3A}"/>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9407" t="37085" r="2754" b="15750"/>
          <a:stretch/>
        </p:blipFill>
        <p:spPr>
          <a:xfrm flipH="1" flipV="1">
            <a:off x="8416774" y="-91441"/>
            <a:ext cx="910105" cy="867295"/>
          </a:xfrm>
          <a:prstGeom prst="rect">
            <a:avLst/>
          </a:prstGeom>
        </p:spPr>
      </p:pic>
      <p:pic>
        <p:nvPicPr>
          <p:cNvPr id="7" name="Imagen 6" descr="Icono&#10;&#10;Descripción generada automáticamente">
            <a:extLst>
              <a:ext uri="{FF2B5EF4-FFF2-40B4-BE49-F238E27FC236}">
                <a16:creationId xmlns:a16="http://schemas.microsoft.com/office/drawing/2014/main" id="{AE5A8C9C-274D-AFF7-7E9F-EC21A56F258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7231" t="26660" r="-1628" b="28084"/>
          <a:stretch/>
        </p:blipFill>
        <p:spPr>
          <a:xfrm>
            <a:off x="-265176" y="4334468"/>
            <a:ext cx="2031631" cy="950763"/>
          </a:xfrm>
          <a:prstGeom prst="rect">
            <a:avLst/>
          </a:prstGeom>
        </p:spPr>
      </p:pic>
      <p:sp>
        <p:nvSpPr>
          <p:cNvPr id="16" name="Title 1">
            <a:extLst>
              <a:ext uri="{FF2B5EF4-FFF2-40B4-BE49-F238E27FC236}">
                <a16:creationId xmlns:a16="http://schemas.microsoft.com/office/drawing/2014/main" id="{5BD6EBA5-A69D-AA95-B0EF-CB2A280E091E}"/>
              </a:ext>
            </a:extLst>
          </p:cNvPr>
          <p:cNvSpPr>
            <a:spLocks noGrp="1"/>
          </p:cNvSpPr>
          <p:nvPr userDrawn="1">
            <p:ph type="ctrTitle" hasCustomPrompt="1"/>
          </p:nvPr>
        </p:nvSpPr>
        <p:spPr>
          <a:xfrm>
            <a:off x="2736273" y="552452"/>
            <a:ext cx="3671454"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7" name="Text Placeholder 2">
            <a:extLst>
              <a:ext uri="{FF2B5EF4-FFF2-40B4-BE49-F238E27FC236}">
                <a16:creationId xmlns:a16="http://schemas.microsoft.com/office/drawing/2014/main" id="{8FDD306B-4B15-65F7-AA39-8D3BC6EA0A8E}"/>
              </a:ext>
            </a:extLst>
          </p:cNvPr>
          <p:cNvSpPr>
            <a:spLocks noGrp="1"/>
          </p:cNvSpPr>
          <p:nvPr userDrawn="1">
            <p:ph type="body" idx="24" hasCustomPrompt="1"/>
          </p:nvPr>
        </p:nvSpPr>
        <p:spPr>
          <a:xfrm>
            <a:off x="1547842"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E2643C61-59B4-A58F-A228-D9F7D6EB82E9}"/>
              </a:ext>
            </a:extLst>
          </p:cNvPr>
          <p:cNvSpPr>
            <a:spLocks noGrp="1"/>
          </p:cNvSpPr>
          <p:nvPr userDrawn="1">
            <p:ph type="body" idx="26" hasCustomPrompt="1"/>
          </p:nvPr>
        </p:nvSpPr>
        <p:spPr>
          <a:xfrm>
            <a:off x="1547842"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593377C4-7D1C-7B6A-FAC4-B70137765F5B}"/>
              </a:ext>
            </a:extLst>
          </p:cNvPr>
          <p:cNvSpPr>
            <a:spLocks noGrp="1"/>
          </p:cNvSpPr>
          <p:nvPr userDrawn="1">
            <p:ph type="body" idx="27" hasCustomPrompt="1"/>
          </p:nvPr>
        </p:nvSpPr>
        <p:spPr>
          <a:xfrm>
            <a:off x="4887825"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8E4FCE2E-88A9-25FA-BAD7-80A6B75AD5DF}"/>
              </a:ext>
            </a:extLst>
          </p:cNvPr>
          <p:cNvSpPr>
            <a:spLocks noGrp="1"/>
          </p:cNvSpPr>
          <p:nvPr userDrawn="1">
            <p:ph type="body" idx="29" hasCustomPrompt="1"/>
          </p:nvPr>
        </p:nvSpPr>
        <p:spPr>
          <a:xfrm>
            <a:off x="4887825"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14:presetBounceEnd="3500">
                                      <p:stCondLst>
                                        <p:cond delay="0"/>
                                      </p:stCondLst>
                                      <p:childTnLst>
                                        <p:animRot by="300000" p14:bounceEnd="35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21"/>
                                            </p:tgtEl>
                                            <p:attrNameLst>
                                              <p:attrName>r</p:attrName>
                                            </p:attrNameLst>
                                          </p:cBhvr>
                                        </p:animRot>
                                      </p:childTnLst>
                                    </p:cTn>
                                  </p:par>
                                  <p:par>
                                    <p:cTn id="15" presetID="42" presetClass="path" presetSubtype="0" repeatCount="indefinite" accel="3636" autoRev="1" fill="hold" nodeType="withEffect" p14:presetBounceEnd="5091">
                                      <p:stCondLst>
                                        <p:cond delay="100"/>
                                      </p:stCondLst>
                                      <p:childTnLst>
                                        <p:animMotion origin="layout" path="M -0.01545 0.01203 L 1.94444E-6 3.45679E-6 " pathEditMode="relative" rAng="0" ptsTypes="AA" p14:bounceEnd="5091">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stCondLst>
                                        <p:cond delay="0"/>
                                      </p:stCondLst>
                                      <p:childTnLst>
                                        <p:animRot by="3000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stCondLst>
                                        <p:cond delay="0"/>
                                      </p:stCondLst>
                                      <p:childTnLst>
                                        <p:animRot by="300000">
                                          <p:cBhvr>
                                            <p:cTn id="14" dur="3500" fill="hold"/>
                                            <p:tgtEl>
                                              <p:spTgt spid="21"/>
                                            </p:tgtEl>
                                            <p:attrNameLst>
                                              <p:attrName>r</p:attrName>
                                            </p:attrNameLst>
                                          </p:cBhvr>
                                        </p:animRot>
                                      </p:childTnLst>
                                    </p:cTn>
                                  </p:par>
                                  <p:par>
                                    <p:cTn id="15" presetID="42" presetClass="path" presetSubtype="0" repeatCount="indefinite" accel="3636" autoRev="1" fill="hold" nodeType="withEffect">
                                      <p:stCondLst>
                                        <p:cond delay="100"/>
                                      </p:stCondLst>
                                      <p:childTnLst>
                                        <p:animMotion origin="layout" path="M -0.01545 0.01203 L 1.94444E-6 3.45679E-6 " pathEditMode="relative" rAng="0" ptsTypes="AA">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stCondLst>
                                        <p:cond delay="0"/>
                                      </p:stCondLst>
                                      <p:childTnLst>
                                        <p:animRot by="3000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959601-4BE1-E5E5-A7F9-E129DDA7AEF8}"/>
              </a:ext>
            </a:extLst>
          </p:cNvPr>
          <p:cNvSpPr>
            <a:spLocks noGrp="1"/>
          </p:cNvSpPr>
          <p:nvPr>
            <p:ph type="ctrTitle" hasCustomPrompt="1"/>
          </p:nvPr>
        </p:nvSpPr>
        <p:spPr>
          <a:xfrm>
            <a:off x="2721685" y="552451"/>
            <a:ext cx="3700630"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column tex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68F7DF3-02F3-41BF-A060-159BA21B5D03}"/>
              </a:ext>
            </a:extLst>
          </p:cNvPr>
          <p:cNvSpPr>
            <a:spLocks noGrp="1"/>
          </p:cNvSpPr>
          <p:nvPr>
            <p:ph sz="half" idx="2" hasCustomPrompt="1"/>
          </p:nvPr>
        </p:nvSpPr>
        <p:spPr>
          <a:xfrm>
            <a:off x="723900" y="2086672"/>
            <a:ext cx="4224183" cy="2270177"/>
          </a:xfrm>
        </p:spPr>
        <p:txBody>
          <a:bodyPr>
            <a:noAutofit/>
          </a:bodyPr>
          <a:lstStyle>
            <a:lvl1pPr marL="0" indent="0">
              <a:buNone/>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a:extLst>
              <a:ext uri="{FF2B5EF4-FFF2-40B4-BE49-F238E27FC236}">
                <a16:creationId xmlns:a16="http://schemas.microsoft.com/office/drawing/2014/main" id="{096EF09D-EFA4-B663-E5F4-CF64F187C1A2}"/>
              </a:ext>
            </a:extLst>
          </p:cNvPr>
          <p:cNvSpPr>
            <a:spLocks noGrp="1"/>
          </p:cNvSpPr>
          <p:nvPr>
            <p:ph type="ctrTitle" hasCustomPrompt="1"/>
          </p:nvPr>
        </p:nvSpPr>
        <p:spPr>
          <a:xfrm>
            <a:off x="723899" y="552451"/>
            <a:ext cx="4224183" cy="1158014"/>
          </a:xfrm>
        </p:spPr>
        <p:txBody>
          <a:bodyPr anchor="t">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2">
            <a:extLst>
              <a:ext uri="{FF2B5EF4-FFF2-40B4-BE49-F238E27FC236}">
                <a16:creationId xmlns:a16="http://schemas.microsoft.com/office/drawing/2014/main" id="{E9E8F6C4-D890-F98C-8754-CB0360F01D6D}"/>
              </a:ext>
            </a:extLst>
          </p:cNvPr>
          <p:cNvSpPr>
            <a:spLocks noGrp="1"/>
          </p:cNvSpPr>
          <p:nvPr>
            <p:ph type="pic" sz="quarter" idx="10"/>
          </p:nvPr>
        </p:nvSpPr>
        <p:spPr>
          <a:xfrm>
            <a:off x="5517376" y="2072069"/>
            <a:ext cx="1768556" cy="1753044"/>
          </a:xfrm>
          <a:prstGeom prst="ellipse">
            <a:avLst/>
          </a:prstGeom>
        </p:spPr>
        <p:txBody>
          <a:bodyPr/>
          <a:lstStyle/>
          <a:p>
            <a:endParaRPr lang="es-ES" dirty="0"/>
          </a:p>
        </p:txBody>
      </p:sp>
    </p:spTree>
    <p:extLst>
      <p:ext uri="{BB962C8B-B14F-4D97-AF65-F5344CB8AC3E}">
        <p14:creationId xmlns:p14="http://schemas.microsoft.com/office/powerpoint/2010/main" val="1907460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oin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nd descri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13" name="Imagen 12" descr="Forma&#10;&#10;Descripción generada automáticamente">
            <a:extLst>
              <a:ext uri="{FF2B5EF4-FFF2-40B4-BE49-F238E27FC236}">
                <a16:creationId xmlns:a16="http://schemas.microsoft.com/office/drawing/2014/main" id="{175104E1-FF75-F03A-4E72-E4AD26F7E20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337" t="11190" r="6761" b="12346"/>
          <a:stretch/>
        </p:blipFill>
        <p:spPr>
          <a:xfrm rot="10800000" flipH="1" flipV="1">
            <a:off x="7454375" y="423185"/>
            <a:ext cx="2293129" cy="1134961"/>
          </a:xfrm>
          <a:prstGeom prst="rect">
            <a:avLst/>
          </a:prstGeom>
        </p:spPr>
      </p:pic>
      <p:pic>
        <p:nvPicPr>
          <p:cNvPr id="10" name="Imagen 9" descr="Un dibujo de un animal&#10;&#10;Descripción generada automáticamente con confianza baja">
            <a:extLst>
              <a:ext uri="{FF2B5EF4-FFF2-40B4-BE49-F238E27FC236}">
                <a16:creationId xmlns:a16="http://schemas.microsoft.com/office/drawing/2014/main" id="{F6B481E3-3B9D-3FF3-6616-2306490D9BF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91" t="15216" r="41135" b="20031"/>
          <a:stretch/>
        </p:blipFill>
        <p:spPr>
          <a:xfrm rot="10800000" flipH="1" flipV="1">
            <a:off x="4315968" y="2124636"/>
            <a:ext cx="5065776" cy="3188028"/>
          </a:xfrm>
          <a:prstGeom prst="rect">
            <a:avLst/>
          </a:prstGeom>
        </p:spPr>
      </p:pic>
      <p:sp>
        <p:nvSpPr>
          <p:cNvPr id="6" name="Text Placeholder 3">
            <a:extLst>
              <a:ext uri="{FF2B5EF4-FFF2-40B4-BE49-F238E27FC236}">
                <a16:creationId xmlns:a16="http://schemas.microsoft.com/office/drawing/2014/main" id="{A9051F0E-F8D2-B290-5ECB-737621E7077B}"/>
              </a:ext>
            </a:extLst>
          </p:cNvPr>
          <p:cNvSpPr>
            <a:spLocks noGrp="1"/>
          </p:cNvSpPr>
          <p:nvPr>
            <p:ph type="body" sz="half" idx="2" hasCustomPrompt="1"/>
          </p:nvPr>
        </p:nvSpPr>
        <p:spPr>
          <a:xfrm>
            <a:off x="723901" y="3556751"/>
            <a:ext cx="2919632" cy="845128"/>
          </a:xfrm>
        </p:spPr>
        <p:txBody>
          <a:bodyPr>
            <a:no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8" name="Title 1">
            <a:extLst>
              <a:ext uri="{FF2B5EF4-FFF2-40B4-BE49-F238E27FC236}">
                <a16:creationId xmlns:a16="http://schemas.microsoft.com/office/drawing/2014/main" id="{47BEFE41-2B4A-7DEB-7A96-96946891311F}"/>
              </a:ext>
            </a:extLst>
          </p:cNvPr>
          <p:cNvSpPr>
            <a:spLocks noGrp="1"/>
          </p:cNvSpPr>
          <p:nvPr>
            <p:ph type="ctrTitle" hasCustomPrompt="1"/>
          </p:nvPr>
        </p:nvSpPr>
        <p:spPr>
          <a:xfrm>
            <a:off x="723899" y="800978"/>
            <a:ext cx="3429887" cy="2734785"/>
          </a:xfrm>
        </p:spPr>
        <p:txBody>
          <a:bodyPr anchor="b">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9">
            <a:extLst>
              <a:ext uri="{FF2B5EF4-FFF2-40B4-BE49-F238E27FC236}">
                <a16:creationId xmlns:a16="http://schemas.microsoft.com/office/drawing/2014/main" id="{3AF2FBCA-206D-E060-CA0A-D0D1F42A738B}"/>
              </a:ext>
            </a:extLst>
          </p:cNvPr>
          <p:cNvSpPr>
            <a:spLocks noGrp="1"/>
          </p:cNvSpPr>
          <p:nvPr>
            <p:ph type="pic" sz="quarter" idx="10"/>
          </p:nvPr>
        </p:nvSpPr>
        <p:spPr>
          <a:xfrm rot="185466">
            <a:off x="5181490" y="680791"/>
            <a:ext cx="3001482" cy="3759733"/>
          </a:xfrm>
          <a:prstGeom prst="roundRect">
            <a:avLst>
              <a:gd name="adj" fmla="val 9934"/>
            </a:avLst>
          </a:prstGeom>
        </p:spPr>
      </p:sp>
    </p:spTree>
    <p:extLst>
      <p:ext uri="{BB962C8B-B14F-4D97-AF65-F5344CB8AC3E}">
        <p14:creationId xmlns:p14="http://schemas.microsoft.com/office/powerpoint/2010/main" val="163580011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1.66667E-6 0.00123 L 0.01337 0.03056 " pathEditMode="relative" rAng="0" ptsTypes="AA" p14:bounceEnd="5091">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1.66667E-6 0.00123 L 0.01337 0.03056 " pathEditMode="relative" rAng="0" ptsTypes="AA">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3844151"/>
            <a:ext cx="7696199" cy="746899"/>
          </a:xfrm>
        </p:spPr>
        <p:txBody>
          <a:bodyPr anchor="b">
            <a:noAutofit/>
          </a:bodyPr>
          <a:lstStyle>
            <a:lvl1pPr>
              <a:defRPr sz="35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504375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6" r:id="rId6"/>
    <p:sldLayoutId id="2147483658" r:id="rId7"/>
    <p:sldLayoutId id="2147483671" r:id="rId8"/>
    <p:sldLayoutId id="2147483672" r:id="rId9"/>
    <p:sldLayoutId id="2147483659" r:id="rId10"/>
    <p:sldLayoutId id="2147483670" r:id="rId11"/>
    <p:sldLayoutId id="2147483675" r:id="rId12"/>
    <p:sldLayoutId id="2147483677" r:id="rId13"/>
  </p:sldLayoutIdLst>
  <p:txStyles>
    <p:title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48">
          <p15:clr>
            <a:srgbClr val="F26B43"/>
          </p15:clr>
        </p15:guide>
        <p15:guide id="2" orient="horz" pos="2892">
          <p15:clr>
            <a:srgbClr val="F26B43"/>
          </p15:clr>
        </p15:guide>
        <p15:guide id="3" pos="456">
          <p15:clr>
            <a:srgbClr val="F26B43"/>
          </p15:clr>
        </p15:guide>
        <p15:guide id="4" pos="5304">
          <p15:clr>
            <a:srgbClr val="F26B43"/>
          </p15:clr>
        </p15:guide>
        <p15:guide id="5" pos="2880">
          <p15:clr>
            <a:srgbClr val="F26B43"/>
          </p15:clr>
        </p15:guide>
        <p15:guide id="6" orient="horz" pos="1620">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5.png"/><Relationship Id="rId14" Type="http://schemas.openxmlformats.org/officeDocument/2006/relationships/image" Target="../media/image12.png"/></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7.png"/><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16.gif"/><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7.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7.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Forma&#10;&#10;Descripción generada automáticamente">
            <a:extLst>
              <a:ext uri="{FF2B5EF4-FFF2-40B4-BE49-F238E27FC236}">
                <a16:creationId xmlns:a16="http://schemas.microsoft.com/office/drawing/2014/main" id="{0616DF4A-2FFF-2C13-7E9C-4F919C3197DA}"/>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94891" y="3405721"/>
            <a:ext cx="2286955" cy="1134961"/>
          </a:xfrm>
          <a:prstGeom prst="rect">
            <a:avLst/>
          </a:prstGeom>
        </p:spPr>
      </p:pic>
      <p:pic>
        <p:nvPicPr>
          <p:cNvPr id="5" name="Imagen 4" descr="Imagen que contiene electrónica, cd, computadora&#10;&#10;Descripción generada automáticamente">
            <a:extLst>
              <a:ext uri="{FF2B5EF4-FFF2-40B4-BE49-F238E27FC236}">
                <a16:creationId xmlns:a16="http://schemas.microsoft.com/office/drawing/2014/main" id="{B33848EC-A231-1995-0AA4-F7B721A2404F}"/>
              </a:ext>
            </a:extLst>
          </p:cNvPr>
          <p:cNvPicPr>
            <a:picLocks noChangeAspect="1"/>
          </p:cNvPicPr>
          <p:nvPr/>
        </p:nvPicPr>
        <p:blipFill rotWithShape="1">
          <a:blip r:embed="rId4">
            <a:extLst>
              <a:ext uri="{28A0092B-C50C-407E-A947-70E740481C1C}">
                <a14:useLocalDpi xmlns:a14="http://schemas.microsoft.com/office/drawing/2010/main" val="0"/>
              </a:ext>
            </a:extLst>
          </a:blip>
          <a:srcRect l="41564" t="-1" r="13066" b="2056"/>
          <a:stretch/>
        </p:blipFill>
        <p:spPr>
          <a:xfrm>
            <a:off x="-403665" y="2125543"/>
            <a:ext cx="2553002" cy="3100153"/>
          </a:xfrm>
          <a:prstGeom prst="rect">
            <a:avLst/>
          </a:prstGeom>
        </p:spPr>
      </p:pic>
      <p:grpSp>
        <p:nvGrpSpPr>
          <p:cNvPr id="27" name="Grupo 26">
            <a:extLst>
              <a:ext uri="{FF2B5EF4-FFF2-40B4-BE49-F238E27FC236}">
                <a16:creationId xmlns:a16="http://schemas.microsoft.com/office/drawing/2014/main" id="{0252CE12-3B36-12AF-BC31-EECE72395B89}"/>
              </a:ext>
            </a:extLst>
          </p:cNvPr>
          <p:cNvGrpSpPr/>
          <p:nvPr/>
        </p:nvGrpSpPr>
        <p:grpSpPr>
          <a:xfrm>
            <a:off x="1394737" y="552451"/>
            <a:ext cx="6221780" cy="3538714"/>
            <a:chOff x="1217515" y="451653"/>
            <a:chExt cx="6576224" cy="3740309"/>
          </a:xfrm>
        </p:grpSpPr>
        <p:sp>
          <p:nvSpPr>
            <p:cNvPr id="12" name="Rectángulo 11">
              <a:extLst>
                <a:ext uri="{FF2B5EF4-FFF2-40B4-BE49-F238E27FC236}">
                  <a16:creationId xmlns:a16="http://schemas.microsoft.com/office/drawing/2014/main" id="{1A55D6E9-C2A1-7AC4-CFE8-517A0B47B1E3}"/>
                </a:ext>
              </a:extLst>
            </p:cNvPr>
            <p:cNvSpPr/>
            <p:nvPr/>
          </p:nvSpPr>
          <p:spPr>
            <a:xfrm>
              <a:off x="7708161" y="2528961"/>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509F50E8-8908-9D49-CF25-75AA9E31E354}"/>
                </a:ext>
              </a:extLst>
            </p:cNvPr>
            <p:cNvSpPr/>
            <p:nvPr/>
          </p:nvSpPr>
          <p:spPr>
            <a:xfrm>
              <a:off x="7092436" y="1245289"/>
              <a:ext cx="108243" cy="1082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D76080A4-25C7-3DBE-F73F-160910291B56}"/>
                </a:ext>
              </a:extLst>
            </p:cNvPr>
            <p:cNvSpPr/>
            <p:nvPr/>
          </p:nvSpPr>
          <p:spPr>
            <a:xfrm>
              <a:off x="6571806" y="4032800"/>
              <a:ext cx="159162" cy="1591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Rectángulo 16">
              <a:extLst>
                <a:ext uri="{FF2B5EF4-FFF2-40B4-BE49-F238E27FC236}">
                  <a16:creationId xmlns:a16="http://schemas.microsoft.com/office/drawing/2014/main" id="{E4D46114-2E67-E3A5-A6FC-59CE6B7A57FD}"/>
                </a:ext>
              </a:extLst>
            </p:cNvPr>
            <p:cNvSpPr/>
            <p:nvPr/>
          </p:nvSpPr>
          <p:spPr>
            <a:xfrm>
              <a:off x="1217515" y="2357327"/>
              <a:ext cx="93867" cy="938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Elipse 23">
              <a:extLst>
                <a:ext uri="{FF2B5EF4-FFF2-40B4-BE49-F238E27FC236}">
                  <a16:creationId xmlns:a16="http://schemas.microsoft.com/office/drawing/2014/main" id="{B4D9B40B-F94C-9D00-0511-4B0E931BD7A2}"/>
                </a:ext>
              </a:extLst>
            </p:cNvPr>
            <p:cNvSpPr/>
            <p:nvPr/>
          </p:nvSpPr>
          <p:spPr>
            <a:xfrm>
              <a:off x="1874240" y="451653"/>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F341BF1A-72C5-837F-B2EA-F87553846C24}"/>
                </a:ext>
              </a:extLst>
            </p:cNvPr>
            <p:cNvSpPr/>
            <p:nvPr/>
          </p:nvSpPr>
          <p:spPr>
            <a:xfrm>
              <a:off x="7460195" y="322021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pic>
        <p:nvPicPr>
          <p:cNvPr id="6" name="Imagen 5" descr="Patrón de fondo&#10;&#10;Descripción generada automáticamente con confianza baja">
            <a:extLst>
              <a:ext uri="{FF2B5EF4-FFF2-40B4-BE49-F238E27FC236}">
                <a16:creationId xmlns:a16="http://schemas.microsoft.com/office/drawing/2014/main" id="{2C9551F7-1CC2-17DA-E795-426C995C9BA4}"/>
              </a:ext>
            </a:extLst>
          </p:cNvPr>
          <p:cNvPicPr>
            <a:picLocks noChangeAspect="1"/>
          </p:cNvPicPr>
          <p:nvPr/>
        </p:nvPicPr>
        <p:blipFill rotWithShape="1">
          <a:blip r:embed="rId5">
            <a:extLst>
              <a:ext uri="{28A0092B-C50C-407E-A947-70E740481C1C}">
                <a14:useLocalDpi xmlns:a14="http://schemas.microsoft.com/office/drawing/2010/main" val="0"/>
              </a:ext>
            </a:extLst>
          </a:blip>
          <a:srcRect l="25460" t="16723" r="2754" b="16297"/>
          <a:stretch/>
        </p:blipFill>
        <p:spPr>
          <a:xfrm>
            <a:off x="-278361" y="3485385"/>
            <a:ext cx="3276213" cy="1719481"/>
          </a:xfrm>
          <a:prstGeom prst="rect">
            <a:avLst/>
          </a:prstGeom>
        </p:spPr>
      </p:pic>
      <p:pic>
        <p:nvPicPr>
          <p:cNvPr id="7" name="Imagen 6" descr="Icono&#10;&#10;Descripción generada automáticamente">
            <a:extLst>
              <a:ext uri="{FF2B5EF4-FFF2-40B4-BE49-F238E27FC236}">
                <a16:creationId xmlns:a16="http://schemas.microsoft.com/office/drawing/2014/main" id="{FBB2D7DD-F93E-8C14-FD55-F8D608F6BC80}"/>
              </a:ext>
            </a:extLst>
          </p:cNvPr>
          <p:cNvPicPr>
            <a:picLocks noChangeAspect="1"/>
          </p:cNvPicPr>
          <p:nvPr/>
        </p:nvPicPr>
        <p:blipFill rotWithShape="1">
          <a:blip r:embed="rId6">
            <a:extLst>
              <a:ext uri="{28A0092B-C50C-407E-A947-70E740481C1C}">
                <a14:useLocalDpi xmlns:a14="http://schemas.microsoft.com/office/drawing/2010/main" val="0"/>
              </a:ext>
            </a:extLst>
          </a:blip>
          <a:srcRect l="43698" t="24065" r="2121" b="29834"/>
          <a:stretch/>
        </p:blipFill>
        <p:spPr>
          <a:xfrm>
            <a:off x="-278360" y="4334470"/>
            <a:ext cx="2023578" cy="968518"/>
          </a:xfrm>
          <a:prstGeom prst="rect">
            <a:avLst/>
          </a:prstGeom>
        </p:spPr>
      </p:pic>
      <p:pic>
        <p:nvPicPr>
          <p:cNvPr id="8" name="Imagen 7" descr="Un dibujo de un animal&#10;&#10;Descripción generada automáticamente con confianza baja">
            <a:extLst>
              <a:ext uri="{FF2B5EF4-FFF2-40B4-BE49-F238E27FC236}">
                <a16:creationId xmlns:a16="http://schemas.microsoft.com/office/drawing/2014/main" id="{36DE4F0E-359C-8659-9F6A-E7FB60FA61C1}"/>
              </a:ext>
            </a:extLst>
          </p:cNvPr>
          <p:cNvPicPr>
            <a:picLocks noChangeAspect="1"/>
          </p:cNvPicPr>
          <p:nvPr/>
        </p:nvPicPr>
        <p:blipFill rotWithShape="1">
          <a:blip r:embed="rId7">
            <a:extLst>
              <a:ext uri="{28A0092B-C50C-407E-A947-70E740481C1C}">
                <a14:useLocalDpi xmlns:a14="http://schemas.microsoft.com/office/drawing/2010/main" val="0"/>
              </a:ext>
            </a:extLst>
          </a:blip>
          <a:srcRect l="1080" t="20768" r="52157" b="16265"/>
          <a:stretch/>
        </p:blipFill>
        <p:spPr>
          <a:xfrm>
            <a:off x="5241272" y="2218713"/>
            <a:ext cx="4093228" cy="3100152"/>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A2D65546-0E04-829A-2C66-1EFA7456FC6E}"/>
              </a:ext>
            </a:extLst>
          </p:cNvPr>
          <p:cNvPicPr>
            <a:picLocks noChangeAspect="1"/>
          </p:cNvPicPr>
          <p:nvPr/>
        </p:nvPicPr>
        <p:blipFill rotWithShape="1">
          <a:blip r:embed="rId8">
            <a:extLst>
              <a:ext uri="{28A0092B-C50C-407E-A947-70E740481C1C}">
                <a14:useLocalDpi xmlns:a14="http://schemas.microsoft.com/office/drawing/2010/main" val="0"/>
              </a:ext>
            </a:extLst>
          </a:blip>
          <a:srcRect l="25743" t="3625" r="32257" b="25757"/>
          <a:stretch/>
        </p:blipFill>
        <p:spPr>
          <a:xfrm>
            <a:off x="7182577" y="3375447"/>
            <a:ext cx="2239784" cy="2118417"/>
          </a:xfrm>
          <a:prstGeom prst="rect">
            <a:avLst/>
          </a:prstGeom>
        </p:spPr>
      </p:pic>
      <p:pic>
        <p:nvPicPr>
          <p:cNvPr id="10" name="Imagen 9" descr="Icono&#10;&#10;Descripción generada automáticamente">
            <a:extLst>
              <a:ext uri="{FF2B5EF4-FFF2-40B4-BE49-F238E27FC236}">
                <a16:creationId xmlns:a16="http://schemas.microsoft.com/office/drawing/2014/main" id="{120EC8C9-E192-543B-41C9-9EE6E8E2567C}"/>
              </a:ext>
            </a:extLst>
          </p:cNvPr>
          <p:cNvPicPr>
            <a:picLocks noChangeAspect="1"/>
          </p:cNvPicPr>
          <p:nvPr/>
        </p:nvPicPr>
        <p:blipFill rotWithShape="1">
          <a:blip r:embed="rId9">
            <a:extLst>
              <a:ext uri="{28A0092B-C50C-407E-A947-70E740481C1C}">
                <a14:useLocalDpi xmlns:a14="http://schemas.microsoft.com/office/drawing/2010/main" val="0"/>
              </a:ext>
            </a:extLst>
          </a:blip>
          <a:srcRect l="1742" t="25327" r="75928" b="24553"/>
          <a:stretch/>
        </p:blipFill>
        <p:spPr>
          <a:xfrm>
            <a:off x="8292693" y="3830850"/>
            <a:ext cx="1129668" cy="1426196"/>
          </a:xfrm>
          <a:prstGeom prst="rect">
            <a:avLst/>
          </a:prstGeom>
        </p:spPr>
      </p:pic>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1617749" y="2503165"/>
            <a:ext cx="5947737" cy="1337253"/>
          </a:xfrm>
        </p:spPr>
        <p:txBody>
          <a:bodyPr anchor="b"/>
          <a:lstStyle/>
          <a:p>
            <a:pPr>
              <a:lnSpc>
                <a:spcPct val="80000"/>
              </a:lnSpc>
            </a:pPr>
            <a:br>
              <a:rPr lang="en-US" sz="8800" b="1" dirty="0"/>
            </a:br>
            <a:br>
              <a:rPr lang="en-US" sz="8800" b="1" dirty="0"/>
            </a:br>
            <a:br>
              <a:rPr lang="en-US" sz="8800" b="1" dirty="0"/>
            </a:br>
            <a:br>
              <a:rPr lang="en-US" sz="8800" b="1" dirty="0"/>
            </a:br>
            <a:r>
              <a:rPr lang="en-US" sz="7200" b="1" dirty="0"/>
              <a:t>THANKS </a:t>
            </a:r>
            <a:br>
              <a:rPr lang="en-US" sz="7200" b="1" dirty="0"/>
            </a:br>
            <a:r>
              <a:rPr lang="en-US" sz="7200" b="1" dirty="0"/>
              <a:t>A MILLION </a:t>
            </a:r>
            <a:br>
              <a:rPr lang="en-US" sz="8800" b="1" dirty="0"/>
            </a:br>
            <a:r>
              <a:rPr lang="en-US" sz="8800" b="1" dirty="0"/>
              <a:t> </a:t>
            </a:r>
            <a:r>
              <a:rPr lang="en-US" sz="4000" dirty="0"/>
              <a:t>Harnessing the power of gratitude  for mental health</a:t>
            </a:r>
          </a:p>
        </p:txBody>
      </p:sp>
      <p:pic>
        <p:nvPicPr>
          <p:cNvPr id="15" name="Imagen 14" descr="Forma&#10;&#10;Descripción generada automáticamente">
            <a:extLst>
              <a:ext uri="{FF2B5EF4-FFF2-40B4-BE49-F238E27FC236}">
                <a16:creationId xmlns:a16="http://schemas.microsoft.com/office/drawing/2014/main" id="{2E0AF15B-946B-E61F-27E1-33F2B2A38248}"/>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202470" y="1179535"/>
            <a:ext cx="1097627" cy="544726"/>
          </a:xfrm>
          <a:prstGeom prst="rect">
            <a:avLst/>
          </a:prstGeom>
        </p:spPr>
      </p:pic>
      <p:pic>
        <p:nvPicPr>
          <p:cNvPr id="19" name="Imagen 18" descr="Logotipo&#10;&#10;Descripción generada automáticamente">
            <a:extLst>
              <a:ext uri="{FF2B5EF4-FFF2-40B4-BE49-F238E27FC236}">
                <a16:creationId xmlns:a16="http://schemas.microsoft.com/office/drawing/2014/main" id="{A6C64AD8-0DB0-2832-F1C1-35805C11EF38}"/>
              </a:ext>
            </a:extLst>
          </p:cNvPr>
          <p:cNvPicPr>
            <a:picLocks noChangeAspect="1"/>
          </p:cNvPicPr>
          <p:nvPr/>
        </p:nvPicPr>
        <p:blipFill rotWithShape="1">
          <a:blip r:embed="rId10">
            <a:extLst>
              <a:ext uri="{28A0092B-C50C-407E-A947-70E740481C1C}">
                <a14:useLocalDpi xmlns:a14="http://schemas.microsoft.com/office/drawing/2010/main" val="0"/>
              </a:ext>
            </a:extLst>
          </a:blip>
          <a:srcRect l="28151" t="7067" r="23582" b="7841"/>
          <a:stretch/>
        </p:blipFill>
        <p:spPr>
          <a:xfrm>
            <a:off x="-1262910" y="-1437473"/>
            <a:ext cx="2759858" cy="2736884"/>
          </a:xfrm>
          <a:prstGeom prst="rect">
            <a:avLst/>
          </a:prstGeom>
        </p:spPr>
      </p:pic>
      <p:pic>
        <p:nvPicPr>
          <p:cNvPr id="21" name="Imagen 20" descr="Imagen que contiene Forma&#10;&#10;Descripción generada automáticamente">
            <a:extLst>
              <a:ext uri="{FF2B5EF4-FFF2-40B4-BE49-F238E27FC236}">
                <a16:creationId xmlns:a16="http://schemas.microsoft.com/office/drawing/2014/main" id="{632DD628-04C5-CA87-E1EE-559AE69DA893}"/>
              </a:ext>
            </a:extLst>
          </p:cNvPr>
          <p:cNvPicPr>
            <a:picLocks noChangeAspect="1"/>
          </p:cNvPicPr>
          <p:nvPr/>
        </p:nvPicPr>
        <p:blipFill rotWithShape="1">
          <a:blip r:embed="rId11">
            <a:extLst>
              <a:ext uri="{28A0092B-C50C-407E-A947-70E740481C1C}">
                <a14:useLocalDpi xmlns:a14="http://schemas.microsoft.com/office/drawing/2010/main" val="0"/>
              </a:ext>
            </a:extLst>
          </a:blip>
          <a:srcRect l="26800" t="4583" r="22933" b="6607"/>
          <a:stretch/>
        </p:blipFill>
        <p:spPr>
          <a:xfrm>
            <a:off x="6651387" y="-1303255"/>
            <a:ext cx="1835802" cy="1824428"/>
          </a:xfrm>
          <a:prstGeom prst="rect">
            <a:avLst/>
          </a:prstGeom>
        </p:spPr>
      </p:pic>
      <p:pic>
        <p:nvPicPr>
          <p:cNvPr id="23" name="Imagen 22" descr="Imagen que contiene luz, lámpara&#10;&#10;Descripción generada automáticamente">
            <a:extLst>
              <a:ext uri="{FF2B5EF4-FFF2-40B4-BE49-F238E27FC236}">
                <a16:creationId xmlns:a16="http://schemas.microsoft.com/office/drawing/2014/main" id="{DD46D984-9223-3367-6904-B3BCA1FAFDC4}"/>
              </a:ext>
            </a:extLst>
          </p:cNvPr>
          <p:cNvPicPr>
            <a:picLocks noChangeAspect="1"/>
          </p:cNvPicPr>
          <p:nvPr/>
        </p:nvPicPr>
        <p:blipFill rotWithShape="1">
          <a:blip r:embed="rId12">
            <a:extLst>
              <a:ext uri="{28A0092B-C50C-407E-A947-70E740481C1C}">
                <a14:useLocalDpi xmlns:a14="http://schemas.microsoft.com/office/drawing/2010/main" val="0"/>
              </a:ext>
            </a:extLst>
          </a:blip>
          <a:srcRect l="24850" t="6158" r="23333" b="5607"/>
          <a:stretch/>
        </p:blipFill>
        <p:spPr>
          <a:xfrm>
            <a:off x="671495" y="1353532"/>
            <a:ext cx="471505" cy="451627"/>
          </a:xfrm>
          <a:prstGeom prst="rect">
            <a:avLst/>
          </a:prstGeom>
        </p:spPr>
      </p:pic>
      <p:pic>
        <p:nvPicPr>
          <p:cNvPr id="44" name="Imagen 43" descr="Icono&#10;&#10;Descripción generada automáticamente">
            <a:extLst>
              <a:ext uri="{FF2B5EF4-FFF2-40B4-BE49-F238E27FC236}">
                <a16:creationId xmlns:a16="http://schemas.microsoft.com/office/drawing/2014/main" id="{EEEBC7D9-ECC0-D71D-C3CB-0DE8581C005B}"/>
              </a:ext>
            </a:extLst>
          </p:cNvPr>
          <p:cNvPicPr>
            <a:picLocks noChangeAspect="1"/>
          </p:cNvPicPr>
          <p:nvPr/>
        </p:nvPicPr>
        <p:blipFill rotWithShape="1">
          <a:blip r:embed="rId13">
            <a:extLst>
              <a:ext uri="{28A0092B-C50C-407E-A947-70E740481C1C}">
                <a14:useLocalDpi xmlns:a14="http://schemas.microsoft.com/office/drawing/2010/main" val="0"/>
              </a:ext>
            </a:extLst>
          </a:blip>
          <a:srcRect l="4400" t="8232" r="2400" b="10923"/>
          <a:stretch/>
        </p:blipFill>
        <p:spPr>
          <a:xfrm>
            <a:off x="736095" y="4533677"/>
            <a:ext cx="1550866" cy="756713"/>
          </a:xfrm>
          <a:prstGeom prst="rect">
            <a:avLst/>
          </a:prstGeom>
        </p:spPr>
      </p:pic>
      <p:pic>
        <p:nvPicPr>
          <p:cNvPr id="54" name="Imagen 53" descr="Círculo&#10;&#10;Descripción generada automáticamente">
            <a:extLst>
              <a:ext uri="{FF2B5EF4-FFF2-40B4-BE49-F238E27FC236}">
                <a16:creationId xmlns:a16="http://schemas.microsoft.com/office/drawing/2014/main" id="{F11A0CF4-010E-A5AB-9200-827BEFFCAB79}"/>
              </a:ext>
            </a:extLst>
          </p:cNvPr>
          <p:cNvPicPr>
            <a:picLocks noChangeAspect="1"/>
          </p:cNvPicPr>
          <p:nvPr/>
        </p:nvPicPr>
        <p:blipFill rotWithShape="1">
          <a:blip r:embed="rId14">
            <a:extLst>
              <a:ext uri="{28A0092B-C50C-407E-A947-70E740481C1C}">
                <a14:useLocalDpi xmlns:a14="http://schemas.microsoft.com/office/drawing/2010/main" val="0"/>
              </a:ext>
            </a:extLst>
          </a:blip>
          <a:srcRect l="26300" t="6535" r="24866" b="6900"/>
          <a:stretch/>
        </p:blipFill>
        <p:spPr>
          <a:xfrm>
            <a:off x="6949405" y="3605748"/>
            <a:ext cx="801545" cy="799242"/>
          </a:xfrm>
          <a:prstGeom prst="rect">
            <a:avLst/>
          </a:prstGeom>
        </p:spPr>
      </p:pic>
    </p:spTree>
    <p:extLst>
      <p:ext uri="{BB962C8B-B14F-4D97-AF65-F5344CB8AC3E}">
        <p14:creationId xmlns:p14="http://schemas.microsoft.com/office/powerpoint/2010/main" val="412242721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14:presetBounceEnd="22000">
                                      <p:stCondLst>
                                        <p:cond delay="0"/>
                                      </p:stCondLst>
                                      <p:childTnLst>
                                        <p:animScale p14:bounceEnd="22000">
                                          <p:cBhvr>
                                            <p:cTn id="16" dur="6000" fill="hold"/>
                                            <p:tgtEl>
                                              <p:spTgt spid="27"/>
                                            </p:tgtEl>
                                          </p:cBhvr>
                                          <p:by x="105000" y="105000"/>
                                        </p:animScale>
                                      </p:childTnLst>
                                    </p:cTn>
                                  </p:par>
                                  <p:par>
                                    <p:cTn id="17" presetID="42" presetClass="path" presetSubtype="0" repeatCount="indefinite" accel="3636" autoRev="1" fill="hold" nodeType="withEffect" p14:presetBounceEnd="5091">
                                      <p:stCondLst>
                                        <p:cond delay="100"/>
                                      </p:stCondLst>
                                      <p:childTnLst>
                                        <p:animMotion origin="layout" path="M 1.38889E-6 0.00123 L 0.01337 0.03055 " pathEditMode="relative" rAng="0" ptsTypes="AA" p14:bounceEnd="5091">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8"/>
                                            </p:tgtEl>
                                            <p:attrNameLst>
                                              <p:attrName>r</p:attrName>
                                            </p:attrNameLst>
                                          </p:cBhvr>
                                        </p:animRot>
                                      </p:childTnLst>
                                    </p:cTn>
                                  </p:par>
                                  <p:par>
                                    <p:cTn id="21" presetID="42" presetClass="path" presetSubtype="0" repeatCount="indefinite" accel="3636" autoRev="1" fill="hold" nodeType="withEffect" p14:presetBounceEnd="5091">
                                      <p:stCondLst>
                                        <p:cond delay="100"/>
                                      </p:stCondLst>
                                      <p:childTnLst>
                                        <p:animMotion origin="layout" path="M -2.5E-6 0.00123 L 0.01337 0.03055 " pathEditMode="relative" rAng="0" ptsTypes="AA" p14:bounceEnd="5091">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14:presetBounceEnd="3500">
                                      <p:stCondLst>
                                        <p:cond delay="0"/>
                                      </p:stCondLst>
                                      <p:childTnLst>
                                        <p:animRot by="300000" p14:bounceEnd="35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14:presetBounceEnd="3500">
                                      <p:stCondLst>
                                        <p:cond delay="0"/>
                                      </p:stCondLst>
                                      <p:childTnLst>
                                        <p:animRot by="300000" p14:bounceEnd="35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14:presetBounceEnd="3500">
                                      <p:stCondLst>
                                        <p:cond delay="0"/>
                                      </p:stCondLst>
                                      <p:childTnLst>
                                        <p:animRot by="300000" p14:bounceEnd="35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14:presetBounceEnd="3500">
                                      <p:stCondLst>
                                        <p:cond delay="0"/>
                                      </p:stCondLst>
                                      <p:childTnLst>
                                        <p:animRot by="300000" p14:bounceEnd="35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stCondLst>
                                        <p:cond delay="0"/>
                                      </p:stCondLst>
                                      <p:childTnLst>
                                        <p:animScale>
                                          <p:cBhvr>
                                            <p:cTn id="16" dur="6000" fill="hold"/>
                                            <p:tgtEl>
                                              <p:spTgt spid="27"/>
                                            </p:tgtEl>
                                          </p:cBhvr>
                                          <p:by x="105000" y="105000"/>
                                        </p:animScale>
                                      </p:childTnLst>
                                    </p:cTn>
                                  </p:par>
                                  <p:par>
                                    <p:cTn id="17" presetID="42" presetClass="path" presetSubtype="0" repeatCount="indefinite" accel="3636" autoRev="1" fill="hold" nodeType="withEffect">
                                      <p:stCondLst>
                                        <p:cond delay="100"/>
                                      </p:stCondLst>
                                      <p:childTnLst>
                                        <p:animMotion origin="layout" path="M 1.38889E-6 0.00123 L 0.01337 0.03055 " pathEditMode="relative" rAng="0" ptsTypes="AA">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stCondLst>
                                        <p:cond delay="0"/>
                                      </p:stCondLst>
                                      <p:childTnLst>
                                        <p:animRot by="300000">
                                          <p:cBhvr>
                                            <p:cTn id="20" dur="3500" fill="hold"/>
                                            <p:tgtEl>
                                              <p:spTgt spid="8"/>
                                            </p:tgtEl>
                                            <p:attrNameLst>
                                              <p:attrName>r</p:attrName>
                                            </p:attrNameLst>
                                          </p:cBhvr>
                                        </p:animRot>
                                      </p:childTnLst>
                                    </p:cTn>
                                  </p:par>
                                  <p:par>
                                    <p:cTn id="21" presetID="42" presetClass="path" presetSubtype="0" repeatCount="indefinite" accel="3636" autoRev="1" fill="hold" nodeType="withEffect">
                                      <p:stCondLst>
                                        <p:cond delay="100"/>
                                      </p:stCondLst>
                                      <p:childTnLst>
                                        <p:animMotion origin="layout" path="M -2.5E-6 0.00123 L 0.01337 0.03055 " pathEditMode="relative" rAng="0" ptsTypes="AA">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stCondLst>
                                        <p:cond delay="0"/>
                                      </p:stCondLst>
                                      <p:childTnLst>
                                        <p:animRot by="3000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stCondLst>
                                        <p:cond delay="0"/>
                                      </p:stCondLst>
                                      <p:childTnLst>
                                        <p:animRot by="3000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stCondLst>
                                        <p:cond delay="0"/>
                                      </p:stCondLst>
                                      <p:childTnLst>
                                        <p:animRot by="3000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stCondLst>
                                        <p:cond delay="0"/>
                                      </p:stCondLst>
                                      <p:childTnLst>
                                        <p:animRot by="3000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AE2568-AFE2-3AF3-F7AE-6BCFDD4675B4}"/>
            </a:ext>
          </a:extLst>
        </p:cNvPr>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4D8243B9-A741-DB55-0B12-2A7CF5F72A9D}"/>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7AD05F90-46F1-8BE0-F9A0-D27EFD55C830}"/>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34A84371-7D1F-B70E-E032-E763DD8F4795}"/>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D1D7BCE6-AF50-5420-AA75-AE53CF839B64}"/>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796D8641-7FA1-BC91-DECB-E5C78589F3CD}"/>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933A03D3-00B0-717A-24C1-30F597BDC674}"/>
              </a:ext>
            </a:extLst>
          </p:cNvPr>
          <p:cNvSpPr>
            <a:spLocks noGrp="1"/>
          </p:cNvSpPr>
          <p:nvPr>
            <p:ph type="ctrTitle"/>
          </p:nvPr>
        </p:nvSpPr>
        <p:spPr>
          <a:xfrm>
            <a:off x="0" y="1688887"/>
            <a:ext cx="9144000" cy="2325085"/>
          </a:xfrm>
        </p:spPr>
        <p:txBody>
          <a:bodyPr/>
          <a:lstStyle/>
          <a:p>
            <a:r>
              <a:rPr lang="en-US" b="1" dirty="0"/>
              <a:t> </a:t>
            </a:r>
            <a:r>
              <a:rPr lang="en-IN" sz="7200" dirty="0"/>
              <a:t>Expressing Gratitude to Others</a:t>
            </a:r>
            <a:endParaRPr lang="en-US" sz="7200" b="1" dirty="0"/>
          </a:p>
        </p:txBody>
      </p:sp>
      <p:sp>
        <p:nvSpPr>
          <p:cNvPr id="8" name="Text Placeholder 7">
            <a:extLst>
              <a:ext uri="{FF2B5EF4-FFF2-40B4-BE49-F238E27FC236}">
                <a16:creationId xmlns:a16="http://schemas.microsoft.com/office/drawing/2014/main" id="{83CA4CF1-95E6-DB5B-3B81-28A10750C057}"/>
              </a:ext>
            </a:extLst>
          </p:cNvPr>
          <p:cNvSpPr>
            <a:spLocks noGrp="1"/>
          </p:cNvSpPr>
          <p:nvPr>
            <p:ph type="body" idx="10"/>
          </p:nvPr>
        </p:nvSpPr>
        <p:spPr/>
        <p:txBody>
          <a:bodyPr anchor="ctr"/>
          <a:lstStyle/>
          <a:p>
            <a:pPr>
              <a:lnSpc>
                <a:spcPct val="80000"/>
              </a:lnSpc>
            </a:pPr>
            <a:r>
              <a:rPr lang="en-US" sz="8800" dirty="0"/>
              <a:t>04</a:t>
            </a:r>
          </a:p>
        </p:txBody>
      </p:sp>
      <p:pic>
        <p:nvPicPr>
          <p:cNvPr id="15" name="Imagen 14" descr="Imagen que contiene Gráfico circular&#10;&#10;Descripción generada automáticamente">
            <a:extLst>
              <a:ext uri="{FF2B5EF4-FFF2-40B4-BE49-F238E27FC236}">
                <a16:creationId xmlns:a16="http://schemas.microsoft.com/office/drawing/2014/main" id="{973BA305-8CC1-2364-0A21-F49E00CDE0BB}"/>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D6D9C061-8A1E-37CB-85A1-43AA3E4EB5F7}"/>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47E0EC3E-73F8-3E5E-152B-92E6EE10109D}"/>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176D2B11-7BA1-81C8-1709-F7E7A63A9CC0}"/>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EC9393B7-36F8-5783-2CF5-936E50CBB5B7}"/>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855B9C5F-AF34-817D-6E74-FB92004280F5}"/>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3E9B56B2-5534-32B0-1677-F4834F98DD23}"/>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E4F05C76-EE03-1EAA-F7B6-C6D606986DDF}"/>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15AD3BB5-0C56-F769-AD9E-F629AF0B6C29}"/>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630016CD-C90F-6ECE-48D6-868195B2731C}"/>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7934502C-20A5-9B2F-9491-82F0EF1CF36D}"/>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E6FBF3DB-1D4B-BF68-9175-E2A088581CED}"/>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61FE4809-7A10-10DA-F8EE-1F93D571306B}"/>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839860AF-BB52-17DE-A047-6D0A06F9143B}"/>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67A7176B-BB9C-C944-477D-68CC719F9041}"/>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94689956-FC88-AA7E-9F82-DF80973CA480}"/>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60368236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5D88F9-B530-6602-C07E-611DA2057C68}"/>
            </a:ext>
          </a:extLst>
        </p:cNvPr>
        <p:cNvGrpSpPr/>
        <p:nvPr/>
      </p:nvGrpSpPr>
      <p:grpSpPr>
        <a:xfrm>
          <a:off x="0" y="0"/>
          <a:ext cx="0" cy="0"/>
          <a:chOff x="0" y="0"/>
          <a:chExt cx="0" cy="0"/>
        </a:xfrm>
      </p:grpSpPr>
      <p:sp>
        <p:nvSpPr>
          <p:cNvPr id="21" name="Título 20">
            <a:extLst>
              <a:ext uri="{FF2B5EF4-FFF2-40B4-BE49-F238E27FC236}">
                <a16:creationId xmlns:a16="http://schemas.microsoft.com/office/drawing/2014/main" id="{A8A20540-F497-B8B2-1069-A1EA4ABFF9FC}"/>
              </a:ext>
            </a:extLst>
          </p:cNvPr>
          <p:cNvSpPr>
            <a:spLocks noGrp="1"/>
          </p:cNvSpPr>
          <p:nvPr>
            <p:ph type="ctrTitle"/>
          </p:nvPr>
        </p:nvSpPr>
        <p:spPr>
          <a:xfrm>
            <a:off x="1718332" y="520595"/>
            <a:ext cx="5998849" cy="1158014"/>
          </a:xfrm>
        </p:spPr>
        <p:txBody>
          <a:bodyPr/>
          <a:lstStyle/>
          <a:p>
            <a:r>
              <a:rPr lang="en-IN" dirty="0"/>
              <a:t>Expressing Gratitude to Others</a:t>
            </a:r>
            <a:endParaRPr lang="en-US" dirty="0"/>
          </a:p>
        </p:txBody>
      </p:sp>
      <p:sp>
        <p:nvSpPr>
          <p:cNvPr id="22" name="Marcador de texto 21">
            <a:extLst>
              <a:ext uri="{FF2B5EF4-FFF2-40B4-BE49-F238E27FC236}">
                <a16:creationId xmlns:a16="http://schemas.microsoft.com/office/drawing/2014/main" id="{1D54A9DD-66C0-D144-7759-A935AC7DF9A5}"/>
              </a:ext>
            </a:extLst>
          </p:cNvPr>
          <p:cNvSpPr>
            <a:spLocks noGrp="1"/>
          </p:cNvSpPr>
          <p:nvPr>
            <p:ph type="body" idx="24"/>
          </p:nvPr>
        </p:nvSpPr>
        <p:spPr>
          <a:xfrm>
            <a:off x="1547841" y="3182226"/>
            <a:ext cx="2690611" cy="859759"/>
          </a:xfrm>
        </p:spPr>
        <p:txBody>
          <a:bodyPr>
            <a:noAutofit/>
          </a:bodyPr>
          <a:lstStyle/>
          <a:p>
            <a:r>
              <a:rPr lang="en-US" dirty="0"/>
              <a:t>One simple yet effective way to express gratitude is by writing thank-you notes. Take the time to acknowledge and appreciate the kindness, support, or help you have received from others. A handwritten note can go a long way in making someone feel valued and appreciated.</a:t>
            </a:r>
          </a:p>
        </p:txBody>
      </p:sp>
      <p:sp>
        <p:nvSpPr>
          <p:cNvPr id="23" name="Marcador de texto 22">
            <a:extLst>
              <a:ext uri="{FF2B5EF4-FFF2-40B4-BE49-F238E27FC236}">
                <a16:creationId xmlns:a16="http://schemas.microsoft.com/office/drawing/2014/main" id="{F7C09BAC-AE37-B642-7CA8-E8DE93741F18}"/>
              </a:ext>
            </a:extLst>
          </p:cNvPr>
          <p:cNvSpPr>
            <a:spLocks noGrp="1"/>
          </p:cNvSpPr>
          <p:nvPr>
            <p:ph type="body" idx="26"/>
          </p:nvPr>
        </p:nvSpPr>
        <p:spPr>
          <a:xfrm>
            <a:off x="1547842" y="2842628"/>
            <a:ext cx="2690611" cy="392481"/>
          </a:xfrm>
        </p:spPr>
        <p:txBody>
          <a:bodyPr/>
          <a:lstStyle/>
          <a:p>
            <a:r>
              <a:rPr lang="en-IN" sz="2000" dirty="0"/>
              <a:t>Writing Thank-You Notes</a:t>
            </a:r>
            <a:endParaRPr lang="en-US" sz="2000" dirty="0"/>
          </a:p>
        </p:txBody>
      </p:sp>
      <p:sp>
        <p:nvSpPr>
          <p:cNvPr id="24" name="Marcador de texto 23">
            <a:extLst>
              <a:ext uri="{FF2B5EF4-FFF2-40B4-BE49-F238E27FC236}">
                <a16:creationId xmlns:a16="http://schemas.microsoft.com/office/drawing/2014/main" id="{8AACC2A0-064A-3569-F4E6-E316E602FA59}"/>
              </a:ext>
            </a:extLst>
          </p:cNvPr>
          <p:cNvSpPr>
            <a:spLocks noGrp="1"/>
          </p:cNvSpPr>
          <p:nvPr>
            <p:ph type="body" idx="27"/>
          </p:nvPr>
        </p:nvSpPr>
        <p:spPr>
          <a:xfrm>
            <a:off x="4782955" y="3238635"/>
            <a:ext cx="3282302" cy="859759"/>
          </a:xfrm>
        </p:spPr>
        <p:txBody>
          <a:bodyPr>
            <a:noAutofit/>
          </a:bodyPr>
          <a:lstStyle/>
          <a:p>
            <a:r>
              <a:rPr lang="en-US" dirty="0"/>
              <a:t>Another way to express gratitude is by performing acts of kindness. Small gestures like helping someone with their tasks, offering a listening ear, or surprising them with a thoughtful gift can show your appreciation and make a positive impact on their day.</a:t>
            </a:r>
          </a:p>
        </p:txBody>
      </p:sp>
      <p:sp>
        <p:nvSpPr>
          <p:cNvPr id="25" name="Marcador de texto 24">
            <a:extLst>
              <a:ext uri="{FF2B5EF4-FFF2-40B4-BE49-F238E27FC236}">
                <a16:creationId xmlns:a16="http://schemas.microsoft.com/office/drawing/2014/main" id="{317EC8F3-6231-8F52-E7E0-480BEC634A46}"/>
              </a:ext>
            </a:extLst>
          </p:cNvPr>
          <p:cNvSpPr>
            <a:spLocks noGrp="1"/>
          </p:cNvSpPr>
          <p:nvPr>
            <p:ph type="body" idx="29"/>
          </p:nvPr>
        </p:nvSpPr>
        <p:spPr>
          <a:xfrm>
            <a:off x="4782955" y="2842628"/>
            <a:ext cx="3282302" cy="392481"/>
          </a:xfrm>
        </p:spPr>
        <p:txBody>
          <a:bodyPr/>
          <a:lstStyle/>
          <a:p>
            <a:r>
              <a:rPr lang="en-IN" sz="2000" dirty="0"/>
              <a:t>Performing Acts of Kindness</a:t>
            </a:r>
            <a:endParaRPr lang="en-US" sz="2000" dirty="0"/>
          </a:p>
        </p:txBody>
      </p:sp>
      <p:grpSp>
        <p:nvGrpSpPr>
          <p:cNvPr id="166" name="Google Shape;9206;p18">
            <a:extLst>
              <a:ext uri="{FF2B5EF4-FFF2-40B4-BE49-F238E27FC236}">
                <a16:creationId xmlns:a16="http://schemas.microsoft.com/office/drawing/2014/main" id="{F9053A08-D21A-D3DE-3B07-59EF8D95B90B}"/>
              </a:ext>
            </a:extLst>
          </p:cNvPr>
          <p:cNvGrpSpPr/>
          <p:nvPr/>
        </p:nvGrpSpPr>
        <p:grpSpPr>
          <a:xfrm>
            <a:off x="2572238" y="2567263"/>
            <a:ext cx="203751" cy="202475"/>
            <a:chOff x="-45665400" y="2879150"/>
            <a:chExt cx="123675" cy="122900"/>
          </a:xfrm>
          <a:solidFill>
            <a:schemeClr val="tx2"/>
          </a:solidFill>
        </p:grpSpPr>
        <p:sp>
          <p:nvSpPr>
            <p:cNvPr id="168" name="Google Shape;9208;p18">
              <a:extLst>
                <a:ext uri="{FF2B5EF4-FFF2-40B4-BE49-F238E27FC236}">
                  <a16:creationId xmlns:a16="http://schemas.microsoft.com/office/drawing/2014/main" id="{5ACA6A14-C7E1-753C-E763-C9DB1D479E0F}"/>
                </a:ext>
              </a:extLst>
            </p:cNvPr>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69" name="Google Shape;9209;p18">
              <a:extLst>
                <a:ext uri="{FF2B5EF4-FFF2-40B4-BE49-F238E27FC236}">
                  <a16:creationId xmlns:a16="http://schemas.microsoft.com/office/drawing/2014/main" id="{167792FA-04D8-3C48-102B-AC1D90FCB856}"/>
                </a:ext>
              </a:extLst>
            </p:cNvPr>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70" name="Google Shape;9210;p18">
              <a:extLst>
                <a:ext uri="{FF2B5EF4-FFF2-40B4-BE49-F238E27FC236}">
                  <a16:creationId xmlns:a16="http://schemas.microsoft.com/office/drawing/2014/main" id="{6DA48269-D1AB-00A8-B7DA-A6C5710EC7F9}"/>
                </a:ext>
              </a:extLst>
            </p:cNvPr>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grpSp>
      <p:grpSp>
        <p:nvGrpSpPr>
          <p:cNvPr id="12" name="Grupo 11">
            <a:extLst>
              <a:ext uri="{FF2B5EF4-FFF2-40B4-BE49-F238E27FC236}">
                <a16:creationId xmlns:a16="http://schemas.microsoft.com/office/drawing/2014/main" id="{CF5B82E0-70DA-4BDB-818F-3B3D9AE41090}"/>
              </a:ext>
            </a:extLst>
          </p:cNvPr>
          <p:cNvGrpSpPr/>
          <p:nvPr/>
        </p:nvGrpSpPr>
        <p:grpSpPr>
          <a:xfrm>
            <a:off x="725437" y="1806671"/>
            <a:ext cx="7694664" cy="2921132"/>
            <a:chOff x="725437" y="1806671"/>
            <a:chExt cx="7694664" cy="2921132"/>
          </a:xfrm>
        </p:grpSpPr>
        <p:grpSp>
          <p:nvGrpSpPr>
            <p:cNvPr id="11" name="Grupo 10">
              <a:extLst>
                <a:ext uri="{FF2B5EF4-FFF2-40B4-BE49-F238E27FC236}">
                  <a16:creationId xmlns:a16="http://schemas.microsoft.com/office/drawing/2014/main" id="{C94EF44F-41E9-0AA7-7BBD-BAB0748A720E}"/>
                </a:ext>
              </a:extLst>
            </p:cNvPr>
            <p:cNvGrpSpPr/>
            <p:nvPr/>
          </p:nvGrpSpPr>
          <p:grpSpPr>
            <a:xfrm>
              <a:off x="725437" y="2345429"/>
              <a:ext cx="7694664" cy="2382374"/>
              <a:chOff x="674901" y="2329782"/>
              <a:chExt cx="7795735" cy="2413668"/>
            </a:xfrm>
          </p:grpSpPr>
          <p:sp>
            <p:nvSpPr>
              <p:cNvPr id="2" name="Elipse 1">
                <a:extLst>
                  <a:ext uri="{FF2B5EF4-FFF2-40B4-BE49-F238E27FC236}">
                    <a16:creationId xmlns:a16="http://schemas.microsoft.com/office/drawing/2014/main" id="{1052E9FF-AC9E-2A69-3D13-15C2B6D590AF}"/>
                  </a:ext>
                </a:extLst>
              </p:cNvPr>
              <p:cNvSpPr/>
              <p:nvPr/>
            </p:nvSpPr>
            <p:spPr>
              <a:xfrm>
                <a:off x="8030042" y="287347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633F4C1E-A49D-1B63-711F-772C5DF71B8F}"/>
                  </a:ext>
                </a:extLst>
              </p:cNvPr>
              <p:cNvSpPr/>
              <p:nvPr/>
            </p:nvSpPr>
            <p:spPr>
              <a:xfrm>
                <a:off x="674901" y="2329782"/>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Rectángulo 3">
                <a:extLst>
                  <a:ext uri="{FF2B5EF4-FFF2-40B4-BE49-F238E27FC236}">
                    <a16:creationId xmlns:a16="http://schemas.microsoft.com/office/drawing/2014/main" id="{808CF94B-C36A-CB06-F45F-F63CFCAE1BE7}"/>
                  </a:ext>
                </a:extLst>
              </p:cNvPr>
              <p:cNvSpPr/>
              <p:nvPr/>
            </p:nvSpPr>
            <p:spPr>
              <a:xfrm>
                <a:off x="8305377" y="2574843"/>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6F19FF1C-D0C5-BB77-86C1-B271D8DEA288}"/>
                  </a:ext>
                </a:extLst>
              </p:cNvPr>
              <p:cNvSpPr/>
              <p:nvPr/>
            </p:nvSpPr>
            <p:spPr>
              <a:xfrm>
                <a:off x="8318236" y="4591050"/>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10" name="Elipse 9">
              <a:extLst>
                <a:ext uri="{FF2B5EF4-FFF2-40B4-BE49-F238E27FC236}">
                  <a16:creationId xmlns:a16="http://schemas.microsoft.com/office/drawing/2014/main" id="{C99375B7-EFF3-88A8-7141-588115357C17}"/>
                </a:ext>
              </a:extLst>
            </p:cNvPr>
            <p:cNvSpPr/>
            <p:nvPr/>
          </p:nvSpPr>
          <p:spPr>
            <a:xfrm>
              <a:off x="1676867" y="1806671"/>
              <a:ext cx="81089" cy="81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grpSp>
        <p:nvGrpSpPr>
          <p:cNvPr id="5" name="Google Shape;9594;p20">
            <a:extLst>
              <a:ext uri="{FF2B5EF4-FFF2-40B4-BE49-F238E27FC236}">
                <a16:creationId xmlns:a16="http://schemas.microsoft.com/office/drawing/2014/main" id="{A421552F-8837-CD71-B3F5-8FE4A446D5D8}"/>
              </a:ext>
            </a:extLst>
          </p:cNvPr>
          <p:cNvGrpSpPr/>
          <p:nvPr/>
        </p:nvGrpSpPr>
        <p:grpSpPr>
          <a:xfrm>
            <a:off x="2732127" y="2079052"/>
            <a:ext cx="583502" cy="561038"/>
            <a:chOff x="-6713450" y="2397900"/>
            <a:chExt cx="295375" cy="291450"/>
          </a:xfrm>
        </p:grpSpPr>
        <p:sp>
          <p:nvSpPr>
            <p:cNvPr id="7" name="Google Shape;9595;p20">
              <a:extLst>
                <a:ext uri="{FF2B5EF4-FFF2-40B4-BE49-F238E27FC236}">
                  <a16:creationId xmlns:a16="http://schemas.microsoft.com/office/drawing/2014/main" id="{60D55D26-AF6A-EDFF-62E4-8B660888783D}"/>
                </a:ext>
              </a:extLst>
            </p:cNvPr>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9596;p20">
              <a:extLst>
                <a:ext uri="{FF2B5EF4-FFF2-40B4-BE49-F238E27FC236}">
                  <a16:creationId xmlns:a16="http://schemas.microsoft.com/office/drawing/2014/main" id="{EE5F999E-8311-353B-0053-608DF5759756}"/>
                </a:ext>
              </a:extLst>
            </p:cNvPr>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 name="Google Shape;8114;p15">
            <a:extLst>
              <a:ext uri="{FF2B5EF4-FFF2-40B4-BE49-F238E27FC236}">
                <a16:creationId xmlns:a16="http://schemas.microsoft.com/office/drawing/2014/main" id="{D85577C4-BDE8-B189-ABBF-0B8864F7B0A9}"/>
              </a:ext>
            </a:extLst>
          </p:cNvPr>
          <p:cNvSpPr/>
          <p:nvPr/>
        </p:nvSpPr>
        <p:spPr>
          <a:xfrm>
            <a:off x="6027975" y="2071502"/>
            <a:ext cx="657764" cy="547854"/>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60866607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500"/>
                                      </p:stCondLst>
                                      <p:childTnLst>
                                        <p:set>
                                          <p:cBhvr>
                                            <p:cTn id="23" dur="1" fill="hold">
                                              <p:stCondLst>
                                                <p:cond delay="0"/>
                                              </p:stCondLst>
                                            </p:cTn>
                                            <p:tgtEl>
                                              <p:spTgt spid="166"/>
                                            </p:tgtEl>
                                            <p:attrNameLst>
                                              <p:attrName>style.visibility</p:attrName>
                                            </p:attrNameLst>
                                          </p:cBhvr>
                                          <p:to>
                                            <p:strVal val="visible"/>
                                          </p:to>
                                        </p:set>
                                        <p:animEffect transition="in" filter="fade">
                                          <p:cBhvr>
                                            <p:cTn id="24" dur="1200"/>
                                            <p:tgtEl>
                                              <p:spTgt spid="166"/>
                                            </p:tgtEl>
                                          </p:cBhvr>
                                        </p:animEffect>
                                      </p:childTnLst>
                                    </p:cTn>
                                  </p:par>
                                  <p:par>
                                    <p:cTn id="25" presetID="10" presetClass="entr" presetSubtype="0" fill="hold" nodeType="withEffect">
                                      <p:stCondLst>
                                        <p:cond delay="100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400"/>
                                            <p:tgtEl>
                                              <p:spTgt spid="5"/>
                                            </p:tgtEl>
                                          </p:cBhvr>
                                        </p:animEffect>
                                      </p:childTnLst>
                                    </p:cTn>
                                  </p:par>
                                  <p:par>
                                    <p:cTn id="28" presetID="10" presetClass="entr" presetSubtype="0" fill="hold" grpId="0" nodeType="withEffect">
                                      <p:stCondLst>
                                        <p:cond delay="120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500"/>
                                      </p:stCondLst>
                                      <p:childTnLst>
                                        <p:set>
                                          <p:cBhvr>
                                            <p:cTn id="23" dur="1" fill="hold">
                                              <p:stCondLst>
                                                <p:cond delay="0"/>
                                              </p:stCondLst>
                                            </p:cTn>
                                            <p:tgtEl>
                                              <p:spTgt spid="166"/>
                                            </p:tgtEl>
                                            <p:attrNameLst>
                                              <p:attrName>style.visibility</p:attrName>
                                            </p:attrNameLst>
                                          </p:cBhvr>
                                          <p:to>
                                            <p:strVal val="visible"/>
                                          </p:to>
                                        </p:set>
                                        <p:animEffect transition="in" filter="fade">
                                          <p:cBhvr>
                                            <p:cTn id="24" dur="1200"/>
                                            <p:tgtEl>
                                              <p:spTgt spid="166"/>
                                            </p:tgtEl>
                                          </p:cBhvr>
                                        </p:animEffect>
                                      </p:childTnLst>
                                    </p:cTn>
                                  </p:par>
                                  <p:par>
                                    <p:cTn id="25" presetID="10" presetClass="entr" presetSubtype="0" fill="hold" nodeType="withEffect">
                                      <p:stCondLst>
                                        <p:cond delay="100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400"/>
                                            <p:tgtEl>
                                              <p:spTgt spid="5"/>
                                            </p:tgtEl>
                                          </p:cBhvr>
                                        </p:animEffect>
                                      </p:childTnLst>
                                    </p:cTn>
                                  </p:par>
                                  <p:par>
                                    <p:cTn id="28" presetID="10" presetClass="entr" presetSubtype="0" fill="hold" grpId="0" nodeType="withEffect">
                                      <p:stCondLst>
                                        <p:cond delay="120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9" grpId="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073FFA-DA67-3E97-93AC-12CDEF1BDBEE}"/>
            </a:ext>
          </a:extLst>
        </p:cNvPr>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EBC4EF57-78D3-C556-C3F5-45C6EF9ED02B}"/>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A89110E0-0786-E4A5-700D-0488B3169362}"/>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88512DE3-7C7E-7653-BB39-D264581108DA}"/>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EB4F01F7-6A83-175C-0C8E-03EC5FD60ACC}"/>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A756DFE5-3769-E7AF-A0E0-04E1076045CB}"/>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CE2EF5B9-007E-8A80-3E5F-1E10C191CB82}"/>
              </a:ext>
            </a:extLst>
          </p:cNvPr>
          <p:cNvSpPr>
            <a:spLocks noGrp="1"/>
          </p:cNvSpPr>
          <p:nvPr>
            <p:ph type="ctrTitle"/>
          </p:nvPr>
        </p:nvSpPr>
        <p:spPr>
          <a:xfrm>
            <a:off x="742260" y="1748103"/>
            <a:ext cx="7792286" cy="1842446"/>
          </a:xfrm>
        </p:spPr>
        <p:txBody>
          <a:bodyPr anchor="ctr"/>
          <a:lstStyle/>
          <a:p>
            <a:r>
              <a:rPr lang="en-US" b="1" dirty="0"/>
              <a:t> SUMMARY</a:t>
            </a:r>
          </a:p>
        </p:txBody>
      </p:sp>
      <p:sp>
        <p:nvSpPr>
          <p:cNvPr id="8" name="Text Placeholder 7">
            <a:extLst>
              <a:ext uri="{FF2B5EF4-FFF2-40B4-BE49-F238E27FC236}">
                <a16:creationId xmlns:a16="http://schemas.microsoft.com/office/drawing/2014/main" id="{77AD2BF3-0F01-2702-8429-0D900EDF5387}"/>
              </a:ext>
            </a:extLst>
          </p:cNvPr>
          <p:cNvSpPr>
            <a:spLocks noGrp="1"/>
          </p:cNvSpPr>
          <p:nvPr>
            <p:ph type="body" idx="10"/>
          </p:nvPr>
        </p:nvSpPr>
        <p:spPr/>
        <p:txBody>
          <a:bodyPr anchor="ctr"/>
          <a:lstStyle/>
          <a:p>
            <a:pPr>
              <a:lnSpc>
                <a:spcPct val="80000"/>
              </a:lnSpc>
            </a:pPr>
            <a:r>
              <a:rPr lang="en-US" sz="8800" dirty="0"/>
              <a:t>05</a:t>
            </a:r>
          </a:p>
        </p:txBody>
      </p:sp>
      <p:pic>
        <p:nvPicPr>
          <p:cNvPr id="15" name="Imagen 14" descr="Imagen que contiene Gráfico circular&#10;&#10;Descripción generada automáticamente">
            <a:extLst>
              <a:ext uri="{FF2B5EF4-FFF2-40B4-BE49-F238E27FC236}">
                <a16:creationId xmlns:a16="http://schemas.microsoft.com/office/drawing/2014/main" id="{AA522109-268C-BB49-BC6B-45D600B17207}"/>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0EDB4041-8B62-7007-AE63-48F20E8880FA}"/>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01453EA5-0ABC-F6D0-9FA9-0DA218C05176}"/>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DE059365-96EB-3F23-992E-77AA9AFB2D4D}"/>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A4C17010-8A8D-8B07-9556-F483841478F2}"/>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B23DAD8A-77AE-F0E7-3008-A24266AC751E}"/>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01A268CB-C655-5629-A52C-05F422D4FCEA}"/>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ED5A4837-8A7F-95A0-CEB5-591E1EF9EE24}"/>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26C1F1ED-61F1-2118-91F8-9483572244E3}"/>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65EDBB5B-7404-9B2C-DAFD-1F40C01E40B5}"/>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012FF91A-CB0E-CD83-24E4-DEBCE74B04AB}"/>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D96E8DC2-3FCC-12D8-4FD9-678BF24454D6}"/>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572B8BF4-5A66-8CCD-C1B7-746989F47248}"/>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181042CC-52F6-0CB4-C5C2-63E5E3737B05}"/>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B9F49E4E-5837-5262-6F4A-16B79A3A511E}"/>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B49DAAD6-6059-0B5A-70A8-B7F923605768}"/>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4085817526"/>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n 16" descr="Un dibujo de un animal&#10;&#10;Descripción generada automáticamente con confianza baja">
            <a:extLst>
              <a:ext uri="{FF2B5EF4-FFF2-40B4-BE49-F238E27FC236}">
                <a16:creationId xmlns:a16="http://schemas.microsoft.com/office/drawing/2014/main" id="{56C472D1-D7F7-5010-F51F-01F13E7068A8}"/>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22" name="Imagen 21" descr="Icono&#10;&#10;Descripción generada automáticamente">
            <a:extLst>
              <a:ext uri="{FF2B5EF4-FFF2-40B4-BE49-F238E27FC236}">
                <a16:creationId xmlns:a16="http://schemas.microsoft.com/office/drawing/2014/main" id="{C94BCF3D-2AB2-F284-2248-D2AF46E84032}"/>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19" name="Imagen 18" descr="Forma&#10;&#10;Descripción generada automáticamente">
            <a:extLst>
              <a:ext uri="{FF2B5EF4-FFF2-40B4-BE49-F238E27FC236}">
                <a16:creationId xmlns:a16="http://schemas.microsoft.com/office/drawing/2014/main" id="{7C535F28-2F5A-D36A-EAD1-28B3696AF1F2}"/>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20" name="Imagen 19" descr="Patrón de fondo&#10;&#10;Descripción generada automáticamente con confianza baja">
            <a:extLst>
              <a:ext uri="{FF2B5EF4-FFF2-40B4-BE49-F238E27FC236}">
                <a16:creationId xmlns:a16="http://schemas.microsoft.com/office/drawing/2014/main" id="{50CF60E3-78D7-51AC-75FD-E0A2B62088C0}"/>
              </a:ext>
            </a:extLst>
          </p:cNvPr>
          <p:cNvPicPr>
            <a:picLocks noChangeAspect="1"/>
          </p:cNvPicPr>
          <p:nvPr/>
        </p:nvPicPr>
        <p:blipFill rotWithShape="1">
          <a:blip r:embed="rId5">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25" name="Imagen 24" descr="Forma&#10;&#10;Descripción generada automáticamente">
            <a:extLst>
              <a:ext uri="{FF2B5EF4-FFF2-40B4-BE49-F238E27FC236}">
                <a16:creationId xmlns:a16="http://schemas.microsoft.com/office/drawing/2014/main" id="{EF29D5C1-068C-EFFE-DCB3-F2B782DB2459}"/>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grpSp>
        <p:nvGrpSpPr>
          <p:cNvPr id="26" name="Grupo 25">
            <a:extLst>
              <a:ext uri="{FF2B5EF4-FFF2-40B4-BE49-F238E27FC236}">
                <a16:creationId xmlns:a16="http://schemas.microsoft.com/office/drawing/2014/main" id="{05BB9E87-182A-468B-9602-C5781A81D0E3}"/>
              </a:ext>
            </a:extLst>
          </p:cNvPr>
          <p:cNvGrpSpPr/>
          <p:nvPr/>
        </p:nvGrpSpPr>
        <p:grpSpPr>
          <a:xfrm>
            <a:off x="536104" y="1189049"/>
            <a:ext cx="8072236" cy="2016370"/>
            <a:chOff x="399330" y="1154884"/>
            <a:chExt cx="8345784" cy="2084700"/>
          </a:xfrm>
        </p:grpSpPr>
        <p:sp>
          <p:nvSpPr>
            <p:cNvPr id="27" name="Rectángulo 26">
              <a:extLst>
                <a:ext uri="{FF2B5EF4-FFF2-40B4-BE49-F238E27FC236}">
                  <a16:creationId xmlns:a16="http://schemas.microsoft.com/office/drawing/2014/main" id="{93A9DB9B-8C03-35B4-D1BA-B25EEDD9F97C}"/>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 name="Rectángulo 27">
              <a:extLst>
                <a:ext uri="{FF2B5EF4-FFF2-40B4-BE49-F238E27FC236}">
                  <a16:creationId xmlns:a16="http://schemas.microsoft.com/office/drawing/2014/main" id="{479DF483-5DF6-3D3B-E09B-F4DF371A8EB0}"/>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 name="Elipse 28">
              <a:extLst>
                <a:ext uri="{FF2B5EF4-FFF2-40B4-BE49-F238E27FC236}">
                  <a16:creationId xmlns:a16="http://schemas.microsoft.com/office/drawing/2014/main" id="{90054D9A-5830-30C2-E771-326ABB2A17C2}"/>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0" name="Elipse 29">
              <a:extLst>
                <a:ext uri="{FF2B5EF4-FFF2-40B4-BE49-F238E27FC236}">
                  <a16:creationId xmlns:a16="http://schemas.microsoft.com/office/drawing/2014/main" id="{227C22C4-6251-4F2A-F030-5136E7989067}"/>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1" name="Elipse 30">
              <a:extLst>
                <a:ext uri="{FF2B5EF4-FFF2-40B4-BE49-F238E27FC236}">
                  <a16:creationId xmlns:a16="http://schemas.microsoft.com/office/drawing/2014/main" id="{589094FB-878D-B980-6403-6CBE7C76BABA}"/>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1" name="Elipse 260">
            <a:extLst>
              <a:ext uri="{FF2B5EF4-FFF2-40B4-BE49-F238E27FC236}">
                <a16:creationId xmlns:a16="http://schemas.microsoft.com/office/drawing/2014/main" id="{A29D2C90-5CA9-5B70-DD5F-50A7AB99C91E}"/>
              </a:ext>
            </a:extLst>
          </p:cNvPr>
          <p:cNvSpPr/>
          <p:nvPr/>
        </p:nvSpPr>
        <p:spPr>
          <a:xfrm>
            <a:off x="3733761" y="2530720"/>
            <a:ext cx="1681968" cy="1681968"/>
          </a:xfrm>
          <a:prstGeom prst="ellipse">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Elipse 14">
            <a:extLst>
              <a:ext uri="{FF2B5EF4-FFF2-40B4-BE49-F238E27FC236}">
                <a16:creationId xmlns:a16="http://schemas.microsoft.com/office/drawing/2014/main" id="{F6924EF3-9A34-D4A1-D3C7-A551C13F9E56}"/>
              </a:ext>
            </a:extLst>
          </p:cNvPr>
          <p:cNvSpPr/>
          <p:nvPr/>
        </p:nvSpPr>
        <p:spPr>
          <a:xfrm>
            <a:off x="4810336" y="2220830"/>
            <a:ext cx="1014472" cy="101447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6B90AB65-9A2F-C54C-60F9-5665E2016760}"/>
              </a:ext>
            </a:extLst>
          </p:cNvPr>
          <p:cNvSpPr/>
          <p:nvPr/>
        </p:nvSpPr>
        <p:spPr>
          <a:xfrm>
            <a:off x="3364690" y="3468154"/>
            <a:ext cx="1014472" cy="101447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B18B1A4D-1264-76E5-186A-8DC1BB70BC32}"/>
              </a:ext>
            </a:extLst>
          </p:cNvPr>
          <p:cNvSpPr/>
          <p:nvPr/>
        </p:nvSpPr>
        <p:spPr>
          <a:xfrm>
            <a:off x="4789570" y="3468154"/>
            <a:ext cx="1014472" cy="101447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085CB3B0-D67B-217B-5C53-F1674049A3A9}"/>
              </a:ext>
            </a:extLst>
          </p:cNvPr>
          <p:cNvSpPr/>
          <p:nvPr/>
        </p:nvSpPr>
        <p:spPr>
          <a:xfrm>
            <a:off x="3364690" y="2234025"/>
            <a:ext cx="1014472" cy="101447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Title 3">
            <a:extLst>
              <a:ext uri="{FF2B5EF4-FFF2-40B4-BE49-F238E27FC236}">
                <a16:creationId xmlns:a16="http://schemas.microsoft.com/office/drawing/2014/main" id="{A2875693-0101-47F8-8FF6-40B84B49FDC0}"/>
              </a:ext>
            </a:extLst>
          </p:cNvPr>
          <p:cNvSpPr>
            <a:spLocks noGrp="1"/>
          </p:cNvSpPr>
          <p:nvPr>
            <p:ph type="title"/>
          </p:nvPr>
        </p:nvSpPr>
        <p:spPr/>
        <p:txBody>
          <a:bodyPr anchor="ctr"/>
          <a:lstStyle/>
          <a:p>
            <a:r>
              <a:rPr lang="en-US" dirty="0"/>
              <a:t>Summary</a:t>
            </a:r>
          </a:p>
        </p:txBody>
      </p:sp>
      <p:sp>
        <p:nvSpPr>
          <p:cNvPr id="242" name="Marcador de texto 39">
            <a:extLst>
              <a:ext uri="{FF2B5EF4-FFF2-40B4-BE49-F238E27FC236}">
                <a16:creationId xmlns:a16="http://schemas.microsoft.com/office/drawing/2014/main" id="{A4FD97D3-CF3B-38C8-30D1-F5139F790610}"/>
              </a:ext>
            </a:extLst>
          </p:cNvPr>
          <p:cNvSpPr txBox="1">
            <a:spLocks/>
          </p:cNvSpPr>
          <p:nvPr/>
        </p:nvSpPr>
        <p:spPr>
          <a:xfrm>
            <a:off x="6100466" y="3497011"/>
            <a:ext cx="1948012"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others</a:t>
            </a:r>
          </a:p>
        </p:txBody>
      </p:sp>
      <p:sp>
        <p:nvSpPr>
          <p:cNvPr id="245" name="Marcador de texto 37">
            <a:extLst>
              <a:ext uri="{FF2B5EF4-FFF2-40B4-BE49-F238E27FC236}">
                <a16:creationId xmlns:a16="http://schemas.microsoft.com/office/drawing/2014/main" id="{F4C5F402-079B-DB67-5FCC-A2FCAD5A9859}"/>
              </a:ext>
            </a:extLst>
          </p:cNvPr>
          <p:cNvSpPr txBox="1">
            <a:spLocks/>
          </p:cNvSpPr>
          <p:nvPr/>
        </p:nvSpPr>
        <p:spPr>
          <a:xfrm>
            <a:off x="6100466" y="3984766"/>
            <a:ext cx="2000186"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Show kindness, and offer genuine appreciation to others</a:t>
            </a:r>
          </a:p>
        </p:txBody>
      </p:sp>
      <p:sp>
        <p:nvSpPr>
          <p:cNvPr id="249" name="Marcador de texto 39">
            <a:extLst>
              <a:ext uri="{FF2B5EF4-FFF2-40B4-BE49-F238E27FC236}">
                <a16:creationId xmlns:a16="http://schemas.microsoft.com/office/drawing/2014/main" id="{0486FC55-82EA-55C7-F3FF-0C524744A462}"/>
              </a:ext>
            </a:extLst>
          </p:cNvPr>
          <p:cNvSpPr txBox="1">
            <a:spLocks/>
          </p:cNvSpPr>
          <p:nvPr/>
        </p:nvSpPr>
        <p:spPr>
          <a:xfrm>
            <a:off x="6100466" y="2286855"/>
            <a:ext cx="1948012"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Benefits</a:t>
            </a:r>
          </a:p>
        </p:txBody>
      </p:sp>
      <p:sp>
        <p:nvSpPr>
          <p:cNvPr id="250" name="Marcador de texto 37">
            <a:extLst>
              <a:ext uri="{FF2B5EF4-FFF2-40B4-BE49-F238E27FC236}">
                <a16:creationId xmlns:a16="http://schemas.microsoft.com/office/drawing/2014/main" id="{05F23D90-59AA-7601-40C0-0CE0CFB4DF29}"/>
              </a:ext>
            </a:extLst>
          </p:cNvPr>
          <p:cNvSpPr txBox="1">
            <a:spLocks/>
          </p:cNvSpPr>
          <p:nvPr/>
        </p:nvSpPr>
        <p:spPr>
          <a:xfrm>
            <a:off x="6100466" y="2774610"/>
            <a:ext cx="2143352"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Gratitude reduces stress, and boosts well-being.</a:t>
            </a:r>
          </a:p>
        </p:txBody>
      </p:sp>
      <p:sp>
        <p:nvSpPr>
          <p:cNvPr id="251" name="Marcador de texto 39">
            <a:extLst>
              <a:ext uri="{FF2B5EF4-FFF2-40B4-BE49-F238E27FC236}">
                <a16:creationId xmlns:a16="http://schemas.microsoft.com/office/drawing/2014/main" id="{E5B78DF1-B83A-22D8-1AF1-A84FA324F7CC}"/>
              </a:ext>
            </a:extLst>
          </p:cNvPr>
          <p:cNvSpPr txBox="1">
            <a:spLocks/>
          </p:cNvSpPr>
          <p:nvPr/>
        </p:nvSpPr>
        <p:spPr>
          <a:xfrm>
            <a:off x="1095523" y="3497011"/>
            <a:ext cx="1817329"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3200" dirty="0">
                <a:latin typeface="Staatliches" pitchFamily="2" charset="0"/>
              </a:rPr>
              <a:t>self</a:t>
            </a:r>
          </a:p>
        </p:txBody>
      </p:sp>
      <p:sp>
        <p:nvSpPr>
          <p:cNvPr id="252" name="Marcador de texto 37">
            <a:extLst>
              <a:ext uri="{FF2B5EF4-FFF2-40B4-BE49-F238E27FC236}">
                <a16:creationId xmlns:a16="http://schemas.microsoft.com/office/drawing/2014/main" id="{D35FC499-D1FF-0D12-3FC9-EDCD6F6CD84F}"/>
              </a:ext>
            </a:extLst>
          </p:cNvPr>
          <p:cNvSpPr txBox="1">
            <a:spLocks/>
          </p:cNvSpPr>
          <p:nvPr/>
        </p:nvSpPr>
        <p:spPr>
          <a:xfrm>
            <a:off x="1095523" y="3984766"/>
            <a:ext cx="1817329"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400" dirty="0"/>
              <a:t>Appreciate yourself for small wins.</a:t>
            </a:r>
          </a:p>
        </p:txBody>
      </p:sp>
      <p:sp>
        <p:nvSpPr>
          <p:cNvPr id="253" name="Marcador de texto 39">
            <a:extLst>
              <a:ext uri="{FF2B5EF4-FFF2-40B4-BE49-F238E27FC236}">
                <a16:creationId xmlns:a16="http://schemas.microsoft.com/office/drawing/2014/main" id="{3F405836-65D4-7BA6-9BB4-4A6C281A5A21}"/>
              </a:ext>
            </a:extLst>
          </p:cNvPr>
          <p:cNvSpPr txBox="1">
            <a:spLocks/>
          </p:cNvSpPr>
          <p:nvPr/>
        </p:nvSpPr>
        <p:spPr>
          <a:xfrm>
            <a:off x="1095523" y="2286855"/>
            <a:ext cx="1817329"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3200" dirty="0">
                <a:latin typeface="Staatliches" pitchFamily="2" charset="0"/>
              </a:rPr>
              <a:t>Gratitude</a:t>
            </a:r>
          </a:p>
        </p:txBody>
      </p:sp>
      <p:sp>
        <p:nvSpPr>
          <p:cNvPr id="254" name="Marcador de texto 37">
            <a:extLst>
              <a:ext uri="{FF2B5EF4-FFF2-40B4-BE49-F238E27FC236}">
                <a16:creationId xmlns:a16="http://schemas.microsoft.com/office/drawing/2014/main" id="{94A9D87C-3B36-892C-A434-007A6A7C0FAB}"/>
              </a:ext>
            </a:extLst>
          </p:cNvPr>
          <p:cNvSpPr txBox="1">
            <a:spLocks/>
          </p:cNvSpPr>
          <p:nvPr/>
        </p:nvSpPr>
        <p:spPr>
          <a:xfrm>
            <a:off x="1095523" y="2774610"/>
            <a:ext cx="1817329"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400" dirty="0"/>
              <a:t>Thankful for life's small blessings.</a:t>
            </a:r>
          </a:p>
        </p:txBody>
      </p:sp>
      <p:sp>
        <p:nvSpPr>
          <p:cNvPr id="2" name="Google Shape;10726;p26">
            <a:extLst>
              <a:ext uri="{FF2B5EF4-FFF2-40B4-BE49-F238E27FC236}">
                <a16:creationId xmlns:a16="http://schemas.microsoft.com/office/drawing/2014/main" id="{B68F1753-A0EB-5F0C-A886-CBAB2A520DAE}"/>
              </a:ext>
            </a:extLst>
          </p:cNvPr>
          <p:cNvSpPr/>
          <p:nvPr/>
        </p:nvSpPr>
        <p:spPr>
          <a:xfrm>
            <a:off x="5097475" y="3735298"/>
            <a:ext cx="482812" cy="450972"/>
          </a:xfrm>
          <a:custGeom>
            <a:avLst/>
            <a:gdLst/>
            <a:ahLst/>
            <a:cxnLst/>
            <a:rect l="l" t="t" r="r" b="b"/>
            <a:pathLst>
              <a:path w="16505" h="15702" extrusionOk="0">
                <a:moveTo>
                  <a:pt x="11430" y="1147"/>
                </a:moveTo>
                <a:lnTo>
                  <a:pt x="15312" y="5031"/>
                </a:lnTo>
                <a:cubicBezTo>
                  <a:pt x="14982" y="5473"/>
                  <a:pt x="14839" y="6028"/>
                  <a:pt x="14917" y="6576"/>
                </a:cubicBezTo>
                <a:lnTo>
                  <a:pt x="14917" y="6574"/>
                </a:lnTo>
                <a:lnTo>
                  <a:pt x="14917" y="6574"/>
                </a:lnTo>
                <a:cubicBezTo>
                  <a:pt x="14965" y="6924"/>
                  <a:pt x="14848" y="7276"/>
                  <a:pt x="14599" y="7526"/>
                </a:cubicBezTo>
                <a:lnTo>
                  <a:pt x="11652" y="4580"/>
                </a:lnTo>
                <a:cubicBezTo>
                  <a:pt x="11884" y="4523"/>
                  <a:pt x="12108" y="4439"/>
                  <a:pt x="12320" y="4329"/>
                </a:cubicBezTo>
                <a:cubicBezTo>
                  <a:pt x="12557" y="4211"/>
                  <a:pt x="12654" y="3922"/>
                  <a:pt x="12535" y="3683"/>
                </a:cubicBezTo>
                <a:cubicBezTo>
                  <a:pt x="12451" y="3515"/>
                  <a:pt x="12282" y="3418"/>
                  <a:pt x="12106" y="3418"/>
                </a:cubicBezTo>
                <a:cubicBezTo>
                  <a:pt x="12033" y="3418"/>
                  <a:pt x="11959" y="3435"/>
                  <a:pt x="11889" y="3470"/>
                </a:cubicBezTo>
                <a:cubicBezTo>
                  <a:pt x="11622" y="3604"/>
                  <a:pt x="11400" y="3674"/>
                  <a:pt x="11193" y="3674"/>
                </a:cubicBezTo>
                <a:cubicBezTo>
                  <a:pt x="10861" y="3674"/>
                  <a:pt x="10567" y="3493"/>
                  <a:pt x="10179" y="3105"/>
                </a:cubicBezTo>
                <a:cubicBezTo>
                  <a:pt x="10085" y="3011"/>
                  <a:pt x="9962" y="2964"/>
                  <a:pt x="9839" y="2964"/>
                </a:cubicBezTo>
                <a:cubicBezTo>
                  <a:pt x="9716" y="2964"/>
                  <a:pt x="9593" y="3011"/>
                  <a:pt x="9499" y="3105"/>
                </a:cubicBezTo>
                <a:lnTo>
                  <a:pt x="7574" y="5034"/>
                </a:lnTo>
                <a:cubicBezTo>
                  <a:pt x="7448" y="5159"/>
                  <a:pt x="7284" y="5221"/>
                  <a:pt x="7120" y="5221"/>
                </a:cubicBezTo>
                <a:cubicBezTo>
                  <a:pt x="6956" y="5221"/>
                  <a:pt x="6792" y="5159"/>
                  <a:pt x="6667" y="5034"/>
                </a:cubicBezTo>
                <a:cubicBezTo>
                  <a:pt x="6417" y="4783"/>
                  <a:pt x="6417" y="4378"/>
                  <a:pt x="6667" y="4127"/>
                </a:cubicBezTo>
                <a:lnTo>
                  <a:pt x="8933" y="1860"/>
                </a:lnTo>
                <a:cubicBezTo>
                  <a:pt x="9145" y="1649"/>
                  <a:pt x="9430" y="1533"/>
                  <a:pt x="9726" y="1533"/>
                </a:cubicBezTo>
                <a:cubicBezTo>
                  <a:pt x="9779" y="1533"/>
                  <a:pt x="9832" y="1536"/>
                  <a:pt x="9885" y="1544"/>
                </a:cubicBezTo>
                <a:cubicBezTo>
                  <a:pt x="9981" y="1557"/>
                  <a:pt x="10078" y="1564"/>
                  <a:pt x="10175" y="1564"/>
                </a:cubicBezTo>
                <a:cubicBezTo>
                  <a:pt x="10625" y="1564"/>
                  <a:pt x="11065" y="1419"/>
                  <a:pt x="11430" y="1147"/>
                </a:cubicBezTo>
                <a:close/>
                <a:moveTo>
                  <a:pt x="3947" y="7113"/>
                </a:moveTo>
                <a:cubicBezTo>
                  <a:pt x="4111" y="7113"/>
                  <a:pt x="4275" y="7175"/>
                  <a:pt x="4400" y="7301"/>
                </a:cubicBezTo>
                <a:cubicBezTo>
                  <a:pt x="4651" y="7550"/>
                  <a:pt x="4651" y="7957"/>
                  <a:pt x="4400" y="8207"/>
                </a:cubicBezTo>
                <a:lnTo>
                  <a:pt x="2814" y="9793"/>
                </a:lnTo>
                <a:cubicBezTo>
                  <a:pt x="2689" y="9918"/>
                  <a:pt x="2525" y="9981"/>
                  <a:pt x="2361" y="9981"/>
                </a:cubicBezTo>
                <a:cubicBezTo>
                  <a:pt x="2197" y="9981"/>
                  <a:pt x="2033" y="9918"/>
                  <a:pt x="1908" y="9793"/>
                </a:cubicBezTo>
                <a:cubicBezTo>
                  <a:pt x="1657" y="9543"/>
                  <a:pt x="1657" y="9137"/>
                  <a:pt x="1908" y="8887"/>
                </a:cubicBezTo>
                <a:lnTo>
                  <a:pt x="3494" y="7301"/>
                </a:lnTo>
                <a:cubicBezTo>
                  <a:pt x="3619" y="7175"/>
                  <a:pt x="3783" y="7113"/>
                  <a:pt x="3947" y="7113"/>
                </a:cubicBezTo>
                <a:close/>
                <a:moveTo>
                  <a:pt x="5988" y="8246"/>
                </a:moveTo>
                <a:cubicBezTo>
                  <a:pt x="6151" y="8246"/>
                  <a:pt x="6315" y="8308"/>
                  <a:pt x="6440" y="8433"/>
                </a:cubicBezTo>
                <a:cubicBezTo>
                  <a:pt x="6691" y="8683"/>
                  <a:pt x="6691" y="9090"/>
                  <a:pt x="6440" y="9341"/>
                </a:cubicBezTo>
                <a:lnTo>
                  <a:pt x="4400" y="11379"/>
                </a:lnTo>
                <a:cubicBezTo>
                  <a:pt x="4278" y="11502"/>
                  <a:pt x="4114" y="11567"/>
                  <a:pt x="3947" y="11567"/>
                </a:cubicBezTo>
                <a:cubicBezTo>
                  <a:pt x="3864" y="11567"/>
                  <a:pt x="3781" y="11551"/>
                  <a:pt x="3702" y="11518"/>
                </a:cubicBezTo>
                <a:cubicBezTo>
                  <a:pt x="3461" y="11420"/>
                  <a:pt x="3305" y="11186"/>
                  <a:pt x="3306" y="10927"/>
                </a:cubicBezTo>
                <a:cubicBezTo>
                  <a:pt x="3305" y="10757"/>
                  <a:pt x="3374" y="10593"/>
                  <a:pt x="3494" y="10473"/>
                </a:cubicBezTo>
                <a:lnTo>
                  <a:pt x="5534" y="8434"/>
                </a:lnTo>
                <a:cubicBezTo>
                  <a:pt x="5659" y="8309"/>
                  <a:pt x="5823" y="8246"/>
                  <a:pt x="5988" y="8246"/>
                </a:cubicBezTo>
                <a:close/>
                <a:moveTo>
                  <a:pt x="5077" y="1147"/>
                </a:moveTo>
                <a:cubicBezTo>
                  <a:pt x="5440" y="1419"/>
                  <a:pt x="5879" y="1563"/>
                  <a:pt x="6328" y="1563"/>
                </a:cubicBezTo>
                <a:cubicBezTo>
                  <a:pt x="6426" y="1563"/>
                  <a:pt x="6524" y="1556"/>
                  <a:pt x="6622" y="1542"/>
                </a:cubicBezTo>
                <a:cubicBezTo>
                  <a:pt x="6673" y="1535"/>
                  <a:pt x="6725" y="1532"/>
                  <a:pt x="6777" y="1532"/>
                </a:cubicBezTo>
                <a:cubicBezTo>
                  <a:pt x="7073" y="1532"/>
                  <a:pt x="7360" y="1648"/>
                  <a:pt x="7574" y="1860"/>
                </a:cubicBezTo>
                <a:lnTo>
                  <a:pt x="5986" y="3446"/>
                </a:lnTo>
                <a:cubicBezTo>
                  <a:pt x="5361" y="4073"/>
                  <a:pt x="5361" y="5088"/>
                  <a:pt x="5986" y="5713"/>
                </a:cubicBezTo>
                <a:cubicBezTo>
                  <a:pt x="6300" y="6026"/>
                  <a:pt x="6710" y="6182"/>
                  <a:pt x="7120" y="6182"/>
                </a:cubicBezTo>
                <a:cubicBezTo>
                  <a:pt x="7530" y="6182"/>
                  <a:pt x="7940" y="6026"/>
                  <a:pt x="8253" y="5713"/>
                </a:cubicBezTo>
                <a:lnTo>
                  <a:pt x="9839" y="4127"/>
                </a:lnTo>
                <a:lnTo>
                  <a:pt x="14259" y="8545"/>
                </a:lnTo>
                <a:lnTo>
                  <a:pt x="14599" y="8885"/>
                </a:lnTo>
                <a:cubicBezTo>
                  <a:pt x="14848" y="9136"/>
                  <a:pt x="14848" y="9541"/>
                  <a:pt x="14599" y="9792"/>
                </a:cubicBezTo>
                <a:lnTo>
                  <a:pt x="14599" y="9793"/>
                </a:lnTo>
                <a:cubicBezTo>
                  <a:pt x="14474" y="9918"/>
                  <a:pt x="14310" y="9981"/>
                  <a:pt x="14145" y="9981"/>
                </a:cubicBezTo>
                <a:cubicBezTo>
                  <a:pt x="13981" y="9981"/>
                  <a:pt x="13817" y="9918"/>
                  <a:pt x="13692" y="9793"/>
                </a:cubicBezTo>
                <a:lnTo>
                  <a:pt x="12219" y="8320"/>
                </a:lnTo>
                <a:cubicBezTo>
                  <a:pt x="12125" y="8225"/>
                  <a:pt x="12002" y="8178"/>
                  <a:pt x="11879" y="8178"/>
                </a:cubicBezTo>
                <a:cubicBezTo>
                  <a:pt x="11756" y="8178"/>
                  <a:pt x="11633" y="8225"/>
                  <a:pt x="11539" y="8320"/>
                </a:cubicBezTo>
                <a:cubicBezTo>
                  <a:pt x="11352" y="8507"/>
                  <a:pt x="11352" y="8812"/>
                  <a:pt x="11539" y="8999"/>
                </a:cubicBezTo>
                <a:lnTo>
                  <a:pt x="13013" y="10473"/>
                </a:lnTo>
                <a:cubicBezTo>
                  <a:pt x="13263" y="10723"/>
                  <a:pt x="13263" y="11129"/>
                  <a:pt x="13013" y="11379"/>
                </a:cubicBezTo>
                <a:cubicBezTo>
                  <a:pt x="12888" y="11504"/>
                  <a:pt x="12723" y="11567"/>
                  <a:pt x="12559" y="11567"/>
                </a:cubicBezTo>
                <a:cubicBezTo>
                  <a:pt x="12395" y="11567"/>
                  <a:pt x="12231" y="11504"/>
                  <a:pt x="12106" y="11379"/>
                </a:cubicBezTo>
                <a:lnTo>
                  <a:pt x="10633" y="9906"/>
                </a:lnTo>
                <a:cubicBezTo>
                  <a:pt x="10539" y="9816"/>
                  <a:pt x="10419" y="9771"/>
                  <a:pt x="10299" y="9771"/>
                </a:cubicBezTo>
                <a:cubicBezTo>
                  <a:pt x="10176" y="9771"/>
                  <a:pt x="10053" y="9818"/>
                  <a:pt x="9959" y="9912"/>
                </a:cubicBezTo>
                <a:cubicBezTo>
                  <a:pt x="9773" y="10096"/>
                  <a:pt x="9770" y="10396"/>
                  <a:pt x="9953" y="10585"/>
                </a:cubicBezTo>
                <a:lnTo>
                  <a:pt x="11427" y="12059"/>
                </a:lnTo>
                <a:cubicBezTo>
                  <a:pt x="11676" y="12309"/>
                  <a:pt x="11677" y="12715"/>
                  <a:pt x="11427" y="12965"/>
                </a:cubicBezTo>
                <a:cubicBezTo>
                  <a:pt x="11301" y="13090"/>
                  <a:pt x="11137" y="13153"/>
                  <a:pt x="10973" y="13153"/>
                </a:cubicBezTo>
                <a:cubicBezTo>
                  <a:pt x="10809" y="13153"/>
                  <a:pt x="10645" y="13090"/>
                  <a:pt x="10520" y="12965"/>
                </a:cubicBezTo>
                <a:lnTo>
                  <a:pt x="9047" y="11493"/>
                </a:lnTo>
                <a:cubicBezTo>
                  <a:pt x="8954" y="11401"/>
                  <a:pt x="8831" y="11352"/>
                  <a:pt x="8707" y="11352"/>
                </a:cubicBezTo>
                <a:cubicBezTo>
                  <a:pt x="8628" y="11352"/>
                  <a:pt x="8548" y="11372"/>
                  <a:pt x="8474" y="11413"/>
                </a:cubicBezTo>
                <a:cubicBezTo>
                  <a:pt x="8602" y="10637"/>
                  <a:pt x="8149" y="9884"/>
                  <a:pt x="7404" y="9633"/>
                </a:cubicBezTo>
                <a:cubicBezTo>
                  <a:pt x="7707" y="9058"/>
                  <a:pt x="7632" y="8356"/>
                  <a:pt x="7215" y="7857"/>
                </a:cubicBezTo>
                <a:cubicBezTo>
                  <a:pt x="6904" y="7488"/>
                  <a:pt x="6451" y="7283"/>
                  <a:pt x="5985" y="7283"/>
                </a:cubicBezTo>
                <a:cubicBezTo>
                  <a:pt x="5823" y="7283"/>
                  <a:pt x="5660" y="7308"/>
                  <a:pt x="5500" y="7359"/>
                </a:cubicBezTo>
                <a:cubicBezTo>
                  <a:pt x="5358" y="6800"/>
                  <a:pt x="4927" y="6360"/>
                  <a:pt x="4371" y="6208"/>
                </a:cubicBezTo>
                <a:cubicBezTo>
                  <a:pt x="4231" y="6169"/>
                  <a:pt x="4088" y="6150"/>
                  <a:pt x="3946" y="6150"/>
                </a:cubicBezTo>
                <a:cubicBezTo>
                  <a:pt x="3527" y="6150"/>
                  <a:pt x="3118" y="6315"/>
                  <a:pt x="2814" y="6620"/>
                </a:cubicBezTo>
                <a:lnTo>
                  <a:pt x="1908" y="7526"/>
                </a:lnTo>
                <a:cubicBezTo>
                  <a:pt x="1659" y="7276"/>
                  <a:pt x="1540" y="6924"/>
                  <a:pt x="1590" y="6574"/>
                </a:cubicBezTo>
                <a:cubicBezTo>
                  <a:pt x="1666" y="6028"/>
                  <a:pt x="1524" y="5471"/>
                  <a:pt x="1193" y="5029"/>
                </a:cubicBezTo>
                <a:lnTo>
                  <a:pt x="5077" y="1147"/>
                </a:lnTo>
                <a:close/>
                <a:moveTo>
                  <a:pt x="6893" y="10512"/>
                </a:moveTo>
                <a:cubicBezTo>
                  <a:pt x="7057" y="10512"/>
                  <a:pt x="7221" y="10574"/>
                  <a:pt x="7347" y="10700"/>
                </a:cubicBezTo>
                <a:cubicBezTo>
                  <a:pt x="7597" y="10950"/>
                  <a:pt x="7597" y="11356"/>
                  <a:pt x="7347" y="11606"/>
                </a:cubicBezTo>
                <a:lnTo>
                  <a:pt x="5986" y="12967"/>
                </a:lnTo>
                <a:cubicBezTo>
                  <a:pt x="5861" y="13092"/>
                  <a:pt x="5697" y="13154"/>
                  <a:pt x="5533" y="13154"/>
                </a:cubicBezTo>
                <a:cubicBezTo>
                  <a:pt x="5369" y="13154"/>
                  <a:pt x="5205" y="13092"/>
                  <a:pt x="5080" y="12967"/>
                </a:cubicBezTo>
                <a:cubicBezTo>
                  <a:pt x="4829" y="12716"/>
                  <a:pt x="4829" y="12311"/>
                  <a:pt x="5080" y="12060"/>
                </a:cubicBezTo>
                <a:lnTo>
                  <a:pt x="6440" y="10700"/>
                </a:lnTo>
                <a:cubicBezTo>
                  <a:pt x="6565" y="10574"/>
                  <a:pt x="6729" y="10512"/>
                  <a:pt x="6893" y="10512"/>
                </a:cubicBezTo>
                <a:close/>
                <a:moveTo>
                  <a:pt x="7801" y="12779"/>
                </a:moveTo>
                <a:cubicBezTo>
                  <a:pt x="7964" y="12779"/>
                  <a:pt x="8128" y="12841"/>
                  <a:pt x="8253" y="12965"/>
                </a:cubicBezTo>
                <a:cubicBezTo>
                  <a:pt x="8504" y="13216"/>
                  <a:pt x="8504" y="13623"/>
                  <a:pt x="8253" y="13873"/>
                </a:cubicBezTo>
                <a:lnTo>
                  <a:pt x="7913" y="14213"/>
                </a:lnTo>
                <a:lnTo>
                  <a:pt x="7574" y="14553"/>
                </a:lnTo>
                <a:cubicBezTo>
                  <a:pt x="7448" y="14677"/>
                  <a:pt x="7284" y="14739"/>
                  <a:pt x="7120" y="14739"/>
                </a:cubicBezTo>
                <a:cubicBezTo>
                  <a:pt x="6956" y="14739"/>
                  <a:pt x="6792" y="14677"/>
                  <a:pt x="6667" y="14553"/>
                </a:cubicBezTo>
                <a:cubicBezTo>
                  <a:pt x="6417" y="14302"/>
                  <a:pt x="6417" y="13897"/>
                  <a:pt x="6667" y="13646"/>
                </a:cubicBezTo>
                <a:lnTo>
                  <a:pt x="7347" y="12967"/>
                </a:lnTo>
                <a:cubicBezTo>
                  <a:pt x="7472" y="12841"/>
                  <a:pt x="7636" y="12779"/>
                  <a:pt x="7801" y="12779"/>
                </a:cubicBezTo>
                <a:close/>
                <a:moveTo>
                  <a:pt x="9387" y="13192"/>
                </a:moveTo>
                <a:lnTo>
                  <a:pt x="9839" y="13646"/>
                </a:lnTo>
                <a:cubicBezTo>
                  <a:pt x="10090" y="13897"/>
                  <a:pt x="10090" y="14302"/>
                  <a:pt x="9839" y="14553"/>
                </a:cubicBezTo>
                <a:cubicBezTo>
                  <a:pt x="9714" y="14678"/>
                  <a:pt x="9550" y="14740"/>
                  <a:pt x="9386" y="14740"/>
                </a:cubicBezTo>
                <a:cubicBezTo>
                  <a:pt x="9222" y="14740"/>
                  <a:pt x="9058" y="14678"/>
                  <a:pt x="8933" y="14553"/>
                </a:cubicBezTo>
                <a:cubicBezTo>
                  <a:pt x="9234" y="14252"/>
                  <a:pt x="9404" y="13844"/>
                  <a:pt x="9403" y="13419"/>
                </a:cubicBezTo>
                <a:cubicBezTo>
                  <a:pt x="9403" y="13343"/>
                  <a:pt x="9397" y="13268"/>
                  <a:pt x="9387" y="13192"/>
                </a:cubicBezTo>
                <a:close/>
                <a:moveTo>
                  <a:pt x="5061" y="1"/>
                </a:moveTo>
                <a:cubicBezTo>
                  <a:pt x="4938" y="1"/>
                  <a:pt x="4815" y="48"/>
                  <a:pt x="4721" y="142"/>
                </a:cubicBezTo>
                <a:lnTo>
                  <a:pt x="188" y="4675"/>
                </a:lnTo>
                <a:cubicBezTo>
                  <a:pt x="1" y="4862"/>
                  <a:pt x="1" y="5167"/>
                  <a:pt x="188" y="5354"/>
                </a:cubicBezTo>
                <a:lnTo>
                  <a:pt x="320" y="5486"/>
                </a:lnTo>
                <a:cubicBezTo>
                  <a:pt x="569" y="5737"/>
                  <a:pt x="686" y="6089"/>
                  <a:pt x="638" y="6438"/>
                </a:cubicBezTo>
                <a:cubicBezTo>
                  <a:pt x="547" y="7087"/>
                  <a:pt x="765" y="7741"/>
                  <a:pt x="1227" y="8206"/>
                </a:cubicBezTo>
                <a:cubicBezTo>
                  <a:pt x="771" y="8663"/>
                  <a:pt x="632" y="9348"/>
                  <a:pt x="877" y="9945"/>
                </a:cubicBezTo>
                <a:cubicBezTo>
                  <a:pt x="1120" y="10543"/>
                  <a:pt x="1698" y="10935"/>
                  <a:pt x="2344" y="10941"/>
                </a:cubicBezTo>
                <a:cubicBezTo>
                  <a:pt x="2351" y="11814"/>
                  <a:pt x="3059" y="12520"/>
                  <a:pt x="3932" y="12529"/>
                </a:cubicBezTo>
                <a:cubicBezTo>
                  <a:pt x="3939" y="13402"/>
                  <a:pt x="4645" y="14107"/>
                  <a:pt x="5518" y="14115"/>
                </a:cubicBezTo>
                <a:cubicBezTo>
                  <a:pt x="5525" y="14759"/>
                  <a:pt x="5917" y="15338"/>
                  <a:pt x="6515" y="15581"/>
                </a:cubicBezTo>
                <a:cubicBezTo>
                  <a:pt x="6711" y="15661"/>
                  <a:pt x="6917" y="15700"/>
                  <a:pt x="7121" y="15700"/>
                </a:cubicBezTo>
                <a:cubicBezTo>
                  <a:pt x="7537" y="15700"/>
                  <a:pt x="7946" y="15538"/>
                  <a:pt x="8252" y="15232"/>
                </a:cubicBezTo>
                <a:cubicBezTo>
                  <a:pt x="8559" y="15538"/>
                  <a:pt x="8969" y="15701"/>
                  <a:pt x="9386" y="15701"/>
                </a:cubicBezTo>
                <a:cubicBezTo>
                  <a:pt x="9590" y="15701"/>
                  <a:pt x="9795" y="15662"/>
                  <a:pt x="9992" y="15582"/>
                </a:cubicBezTo>
                <a:cubicBezTo>
                  <a:pt x="10589" y="15338"/>
                  <a:pt x="10982" y="14759"/>
                  <a:pt x="10987" y="14113"/>
                </a:cubicBezTo>
                <a:cubicBezTo>
                  <a:pt x="11860" y="14106"/>
                  <a:pt x="12566" y="13400"/>
                  <a:pt x="12573" y="12527"/>
                </a:cubicBezTo>
                <a:cubicBezTo>
                  <a:pt x="13448" y="12520"/>
                  <a:pt x="14154" y="11814"/>
                  <a:pt x="14161" y="10940"/>
                </a:cubicBezTo>
                <a:cubicBezTo>
                  <a:pt x="14807" y="10934"/>
                  <a:pt x="15385" y="10541"/>
                  <a:pt x="15628" y="9944"/>
                </a:cubicBezTo>
                <a:cubicBezTo>
                  <a:pt x="15873" y="9346"/>
                  <a:pt x="15734" y="8661"/>
                  <a:pt x="15278" y="8206"/>
                </a:cubicBezTo>
                <a:cubicBezTo>
                  <a:pt x="15740" y="7741"/>
                  <a:pt x="15958" y="7087"/>
                  <a:pt x="15867" y="6438"/>
                </a:cubicBezTo>
                <a:cubicBezTo>
                  <a:pt x="15817" y="6088"/>
                  <a:pt x="15936" y="5737"/>
                  <a:pt x="16185" y="5486"/>
                </a:cubicBezTo>
                <a:lnTo>
                  <a:pt x="16317" y="5354"/>
                </a:lnTo>
                <a:cubicBezTo>
                  <a:pt x="16504" y="5166"/>
                  <a:pt x="16504" y="4861"/>
                  <a:pt x="16317" y="4674"/>
                </a:cubicBezTo>
                <a:lnTo>
                  <a:pt x="16317" y="4674"/>
                </a:lnTo>
                <a:lnTo>
                  <a:pt x="16318" y="4675"/>
                </a:lnTo>
                <a:lnTo>
                  <a:pt x="16317" y="4673"/>
                </a:lnTo>
                <a:lnTo>
                  <a:pt x="16317" y="4673"/>
                </a:lnTo>
                <a:cubicBezTo>
                  <a:pt x="16317" y="4674"/>
                  <a:pt x="16317" y="4674"/>
                  <a:pt x="16317" y="4674"/>
                </a:cubicBezTo>
                <a:lnTo>
                  <a:pt x="16317" y="4674"/>
                </a:lnTo>
                <a:lnTo>
                  <a:pt x="11784" y="142"/>
                </a:lnTo>
                <a:cubicBezTo>
                  <a:pt x="11690" y="48"/>
                  <a:pt x="11567" y="1"/>
                  <a:pt x="11444" y="1"/>
                </a:cubicBezTo>
                <a:cubicBezTo>
                  <a:pt x="11321" y="1"/>
                  <a:pt x="11198" y="48"/>
                  <a:pt x="11105" y="142"/>
                </a:cubicBezTo>
                <a:lnTo>
                  <a:pt x="10973" y="274"/>
                </a:lnTo>
                <a:cubicBezTo>
                  <a:pt x="10760" y="485"/>
                  <a:pt x="10475" y="602"/>
                  <a:pt x="10180" y="602"/>
                </a:cubicBezTo>
                <a:cubicBezTo>
                  <a:pt x="10127" y="602"/>
                  <a:pt x="10074" y="598"/>
                  <a:pt x="10021" y="590"/>
                </a:cubicBezTo>
                <a:cubicBezTo>
                  <a:pt x="9924" y="577"/>
                  <a:pt x="9827" y="570"/>
                  <a:pt x="9731" y="570"/>
                </a:cubicBezTo>
                <a:cubicBezTo>
                  <a:pt x="9181" y="570"/>
                  <a:pt x="8648" y="787"/>
                  <a:pt x="8253" y="1181"/>
                </a:cubicBezTo>
                <a:cubicBezTo>
                  <a:pt x="7858" y="787"/>
                  <a:pt x="7325" y="570"/>
                  <a:pt x="6776" y="570"/>
                </a:cubicBezTo>
                <a:cubicBezTo>
                  <a:pt x="6679" y="570"/>
                  <a:pt x="6582" y="577"/>
                  <a:pt x="6486" y="590"/>
                </a:cubicBezTo>
                <a:cubicBezTo>
                  <a:pt x="6433" y="598"/>
                  <a:pt x="6379" y="602"/>
                  <a:pt x="6327" y="602"/>
                </a:cubicBezTo>
                <a:cubicBezTo>
                  <a:pt x="6031" y="602"/>
                  <a:pt x="5746" y="485"/>
                  <a:pt x="5534" y="274"/>
                </a:cubicBezTo>
                <a:lnTo>
                  <a:pt x="5402" y="142"/>
                </a:lnTo>
                <a:cubicBezTo>
                  <a:pt x="5307" y="48"/>
                  <a:pt x="5184" y="1"/>
                  <a:pt x="5061" y="1"/>
                </a:cubicBezTo>
                <a:close/>
              </a:path>
            </a:pathLst>
          </a:custGeom>
          <a:solidFill>
            <a:schemeClr val="bg1"/>
          </a:solidFill>
          <a:ln>
            <a:solidFill>
              <a:schemeClr val="bg2"/>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 name="Google Shape;8201;p15">
            <a:extLst>
              <a:ext uri="{FF2B5EF4-FFF2-40B4-BE49-F238E27FC236}">
                <a16:creationId xmlns:a16="http://schemas.microsoft.com/office/drawing/2014/main" id="{84805747-8F54-7E64-E7BB-432BD17AB89E}"/>
              </a:ext>
            </a:extLst>
          </p:cNvPr>
          <p:cNvGrpSpPr/>
          <p:nvPr/>
        </p:nvGrpSpPr>
        <p:grpSpPr>
          <a:xfrm>
            <a:off x="5118222" y="2542014"/>
            <a:ext cx="395856" cy="395016"/>
            <a:chOff x="-22859750" y="2335900"/>
            <a:chExt cx="296950" cy="294375"/>
          </a:xfrm>
        </p:grpSpPr>
        <p:sp>
          <p:nvSpPr>
            <p:cNvPr id="6" name="Google Shape;8202;p15">
              <a:extLst>
                <a:ext uri="{FF2B5EF4-FFF2-40B4-BE49-F238E27FC236}">
                  <a16:creationId xmlns:a16="http://schemas.microsoft.com/office/drawing/2014/main" id="{14F0F67C-22CD-655D-A7E0-22A7C6E79781}"/>
                </a:ext>
              </a:extLst>
            </p:cNvPr>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7" name="Google Shape;8203;p15">
              <a:extLst>
                <a:ext uri="{FF2B5EF4-FFF2-40B4-BE49-F238E27FC236}">
                  <a16:creationId xmlns:a16="http://schemas.microsoft.com/office/drawing/2014/main" id="{15E5AF3F-12B8-B193-4A0E-4F682A8AEC9F}"/>
                </a:ext>
              </a:extLst>
            </p:cNvPr>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8204;p15">
              <a:extLst>
                <a:ext uri="{FF2B5EF4-FFF2-40B4-BE49-F238E27FC236}">
                  <a16:creationId xmlns:a16="http://schemas.microsoft.com/office/drawing/2014/main" id="{78CF1B2F-35E2-BBFD-16B9-D87B3ADC34C0}"/>
                </a:ext>
              </a:extLst>
            </p:cNvPr>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 name="Google Shape;10070;p23">
            <a:extLst>
              <a:ext uri="{FF2B5EF4-FFF2-40B4-BE49-F238E27FC236}">
                <a16:creationId xmlns:a16="http://schemas.microsoft.com/office/drawing/2014/main" id="{AEC6F57A-7C9E-4B6A-DB83-9DECFB8D1B28}"/>
              </a:ext>
            </a:extLst>
          </p:cNvPr>
          <p:cNvGrpSpPr/>
          <p:nvPr/>
        </p:nvGrpSpPr>
        <p:grpSpPr>
          <a:xfrm>
            <a:off x="3675979" y="3774453"/>
            <a:ext cx="386815" cy="438235"/>
            <a:chOff x="3402947" y="3362898"/>
            <a:chExt cx="293531" cy="352026"/>
          </a:xfrm>
        </p:grpSpPr>
        <p:sp>
          <p:nvSpPr>
            <p:cNvPr id="21" name="Google Shape;10071;p23">
              <a:extLst>
                <a:ext uri="{FF2B5EF4-FFF2-40B4-BE49-F238E27FC236}">
                  <a16:creationId xmlns:a16="http://schemas.microsoft.com/office/drawing/2014/main" id="{82DBDD1D-80ED-C6E5-60C2-90820BACA9CA}"/>
                </a:ext>
              </a:extLst>
            </p:cNvPr>
            <p:cNvSpPr/>
            <p:nvPr/>
          </p:nvSpPr>
          <p:spPr>
            <a:xfrm>
              <a:off x="3402947" y="3362898"/>
              <a:ext cx="293531" cy="352026"/>
            </a:xfrm>
            <a:custGeom>
              <a:avLst/>
              <a:gdLst/>
              <a:ahLst/>
              <a:cxnLst/>
              <a:rect l="l" t="t" r="r" b="b"/>
              <a:pathLst>
                <a:path w="18122" h="21730" extrusionOk="0">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10072;p23">
              <a:extLst>
                <a:ext uri="{FF2B5EF4-FFF2-40B4-BE49-F238E27FC236}">
                  <a16:creationId xmlns:a16="http://schemas.microsoft.com/office/drawing/2014/main" id="{04DC7E6A-1F16-F2EA-B0ED-7E3D43417AAC}"/>
                </a:ext>
              </a:extLst>
            </p:cNvPr>
            <p:cNvSpPr/>
            <p:nvPr/>
          </p:nvSpPr>
          <p:spPr>
            <a:xfrm>
              <a:off x="3477553" y="3425446"/>
              <a:ext cx="142036" cy="132613"/>
            </a:xfrm>
            <a:custGeom>
              <a:avLst/>
              <a:gdLst/>
              <a:ahLst/>
              <a:cxnLst/>
              <a:rect l="l" t="t" r="r" b="b"/>
              <a:pathLst>
                <a:path w="8769" h="8186" extrusionOk="0">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 name="Google Shape;10794;p26">
            <a:extLst>
              <a:ext uri="{FF2B5EF4-FFF2-40B4-BE49-F238E27FC236}">
                <a16:creationId xmlns:a16="http://schemas.microsoft.com/office/drawing/2014/main" id="{108E449D-1B53-9DFD-59E1-721F3115CF8E}"/>
              </a:ext>
            </a:extLst>
          </p:cNvPr>
          <p:cNvGrpSpPr/>
          <p:nvPr/>
        </p:nvGrpSpPr>
        <p:grpSpPr>
          <a:xfrm>
            <a:off x="3635412" y="2443465"/>
            <a:ext cx="479420" cy="507866"/>
            <a:chOff x="3841100" y="4203650"/>
            <a:chExt cx="362550" cy="410275"/>
          </a:xfrm>
          <a:solidFill>
            <a:schemeClr val="bg1"/>
          </a:solidFill>
        </p:grpSpPr>
        <p:sp>
          <p:nvSpPr>
            <p:cNvPr id="32" name="Google Shape;10795;p26">
              <a:extLst>
                <a:ext uri="{FF2B5EF4-FFF2-40B4-BE49-F238E27FC236}">
                  <a16:creationId xmlns:a16="http://schemas.microsoft.com/office/drawing/2014/main" id="{C9953A47-5899-67EB-146D-5E0029821954}"/>
                </a:ext>
              </a:extLst>
            </p:cNvPr>
            <p:cNvSpPr/>
            <p:nvPr/>
          </p:nvSpPr>
          <p:spPr>
            <a:xfrm>
              <a:off x="3841100" y="4203650"/>
              <a:ext cx="362550" cy="410275"/>
            </a:xfrm>
            <a:custGeom>
              <a:avLst/>
              <a:gdLst/>
              <a:ahLst/>
              <a:cxnLst/>
              <a:rect l="l" t="t" r="r" b="b"/>
              <a:pathLst>
                <a:path w="14502" h="16411" extrusionOk="0">
                  <a:moveTo>
                    <a:pt x="7780" y="963"/>
                  </a:moveTo>
                  <a:cubicBezTo>
                    <a:pt x="7994" y="963"/>
                    <a:pt x="8209" y="975"/>
                    <a:pt x="8425" y="999"/>
                  </a:cubicBezTo>
                  <a:cubicBezTo>
                    <a:pt x="9694" y="1138"/>
                    <a:pt x="10892" y="1728"/>
                    <a:pt x="11800" y="2659"/>
                  </a:cubicBezTo>
                  <a:cubicBezTo>
                    <a:pt x="12707" y="3591"/>
                    <a:pt x="13267" y="4803"/>
                    <a:pt x="13377" y="6076"/>
                  </a:cubicBezTo>
                  <a:cubicBezTo>
                    <a:pt x="13529" y="7791"/>
                    <a:pt x="12883" y="9479"/>
                    <a:pt x="11627" y="10655"/>
                  </a:cubicBezTo>
                  <a:lnTo>
                    <a:pt x="11625" y="10655"/>
                  </a:lnTo>
                  <a:cubicBezTo>
                    <a:pt x="11529" y="10746"/>
                    <a:pt x="11474" y="10872"/>
                    <a:pt x="11474" y="11005"/>
                  </a:cubicBezTo>
                  <a:lnTo>
                    <a:pt x="11474" y="15450"/>
                  </a:lnTo>
                  <a:lnTo>
                    <a:pt x="6025" y="15450"/>
                  </a:lnTo>
                  <a:lnTo>
                    <a:pt x="6025" y="13624"/>
                  </a:lnTo>
                  <a:cubicBezTo>
                    <a:pt x="6025" y="13359"/>
                    <a:pt x="5810" y="13143"/>
                    <a:pt x="5545" y="13143"/>
                  </a:cubicBezTo>
                  <a:lnTo>
                    <a:pt x="3943" y="13143"/>
                  </a:lnTo>
                  <a:cubicBezTo>
                    <a:pt x="3500" y="13142"/>
                    <a:pt x="3142" y="12783"/>
                    <a:pt x="3142" y="12341"/>
                  </a:cubicBezTo>
                  <a:lnTo>
                    <a:pt x="3142" y="10418"/>
                  </a:lnTo>
                  <a:cubicBezTo>
                    <a:pt x="3142" y="10153"/>
                    <a:pt x="2926" y="9938"/>
                    <a:pt x="2660" y="9938"/>
                  </a:cubicBezTo>
                  <a:lnTo>
                    <a:pt x="1305" y="9938"/>
                  </a:lnTo>
                  <a:cubicBezTo>
                    <a:pt x="1197" y="9938"/>
                    <a:pt x="1119" y="9831"/>
                    <a:pt x="1153" y="9727"/>
                  </a:cubicBezTo>
                  <a:lnTo>
                    <a:pt x="2155" y="6725"/>
                  </a:lnTo>
                  <a:cubicBezTo>
                    <a:pt x="2171" y="6675"/>
                    <a:pt x="2179" y="6624"/>
                    <a:pt x="2179" y="6572"/>
                  </a:cubicBezTo>
                  <a:cubicBezTo>
                    <a:pt x="2181" y="4978"/>
                    <a:pt x="2859" y="3459"/>
                    <a:pt x="4047" y="2394"/>
                  </a:cubicBezTo>
                  <a:cubicBezTo>
                    <a:pt x="5088" y="1460"/>
                    <a:pt x="6395" y="963"/>
                    <a:pt x="7780" y="963"/>
                  </a:cubicBezTo>
                  <a:close/>
                  <a:moveTo>
                    <a:pt x="7789" y="0"/>
                  </a:moveTo>
                  <a:cubicBezTo>
                    <a:pt x="6197" y="0"/>
                    <a:pt x="4649" y="579"/>
                    <a:pt x="3442" y="1645"/>
                  </a:cubicBezTo>
                  <a:cubicBezTo>
                    <a:pt x="2049" y="2873"/>
                    <a:pt x="1241" y="4635"/>
                    <a:pt x="1219" y="6493"/>
                  </a:cubicBezTo>
                  <a:lnTo>
                    <a:pt x="242" y="9422"/>
                  </a:lnTo>
                  <a:cubicBezTo>
                    <a:pt x="0" y="10149"/>
                    <a:pt x="541" y="10898"/>
                    <a:pt x="1307" y="10898"/>
                  </a:cubicBezTo>
                  <a:lnTo>
                    <a:pt x="2179" y="10898"/>
                  </a:lnTo>
                  <a:lnTo>
                    <a:pt x="2179" y="12341"/>
                  </a:lnTo>
                  <a:cubicBezTo>
                    <a:pt x="2181" y="13313"/>
                    <a:pt x="2969" y="14103"/>
                    <a:pt x="3943" y="14104"/>
                  </a:cubicBezTo>
                  <a:lnTo>
                    <a:pt x="5064" y="14104"/>
                  </a:lnTo>
                  <a:lnTo>
                    <a:pt x="5064" y="15930"/>
                  </a:lnTo>
                  <a:cubicBezTo>
                    <a:pt x="5064" y="16195"/>
                    <a:pt x="5280" y="16411"/>
                    <a:pt x="5545" y="16411"/>
                  </a:cubicBezTo>
                  <a:lnTo>
                    <a:pt x="11955" y="16411"/>
                  </a:lnTo>
                  <a:cubicBezTo>
                    <a:pt x="12221" y="16411"/>
                    <a:pt x="12437" y="16195"/>
                    <a:pt x="12437" y="15930"/>
                  </a:cubicBezTo>
                  <a:lnTo>
                    <a:pt x="12437" y="11207"/>
                  </a:lnTo>
                  <a:cubicBezTo>
                    <a:pt x="13812" y="9831"/>
                    <a:pt x="14501" y="7942"/>
                    <a:pt x="14335" y="5992"/>
                  </a:cubicBezTo>
                  <a:lnTo>
                    <a:pt x="14335" y="5992"/>
                  </a:lnTo>
                  <a:lnTo>
                    <a:pt x="14335" y="5994"/>
                  </a:lnTo>
                  <a:cubicBezTo>
                    <a:pt x="14206" y="4500"/>
                    <a:pt x="13550" y="3078"/>
                    <a:pt x="12488" y="1989"/>
                  </a:cubicBezTo>
                  <a:cubicBezTo>
                    <a:pt x="11426" y="898"/>
                    <a:pt x="10019" y="206"/>
                    <a:pt x="8531" y="42"/>
                  </a:cubicBezTo>
                  <a:cubicBezTo>
                    <a:pt x="8283" y="14"/>
                    <a:pt x="8036" y="0"/>
                    <a:pt x="778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10796;p26">
              <a:extLst>
                <a:ext uri="{FF2B5EF4-FFF2-40B4-BE49-F238E27FC236}">
                  <a16:creationId xmlns:a16="http://schemas.microsoft.com/office/drawing/2014/main" id="{6EDFD4E4-D38B-C13A-7150-F4C38844BA93}"/>
                </a:ext>
              </a:extLst>
            </p:cNvPr>
            <p:cNvSpPr/>
            <p:nvPr/>
          </p:nvSpPr>
          <p:spPr>
            <a:xfrm>
              <a:off x="3927750" y="4251750"/>
              <a:ext cx="210875" cy="264450"/>
            </a:xfrm>
            <a:custGeom>
              <a:avLst/>
              <a:gdLst/>
              <a:ahLst/>
              <a:cxnLst/>
              <a:rect l="l" t="t" r="r" b="b"/>
              <a:pathLst>
                <a:path w="8435" h="10578" extrusionOk="0">
                  <a:moveTo>
                    <a:pt x="4321" y="962"/>
                  </a:moveTo>
                  <a:cubicBezTo>
                    <a:pt x="4437" y="962"/>
                    <a:pt x="4555" y="968"/>
                    <a:pt x="4672" y="981"/>
                  </a:cubicBezTo>
                  <a:cubicBezTo>
                    <a:pt x="6062" y="1137"/>
                    <a:pt x="7187" y="2257"/>
                    <a:pt x="7346" y="3645"/>
                  </a:cubicBezTo>
                  <a:cubicBezTo>
                    <a:pt x="7446" y="4522"/>
                    <a:pt x="7184" y="5365"/>
                    <a:pt x="6605" y="6018"/>
                  </a:cubicBezTo>
                  <a:lnTo>
                    <a:pt x="6607" y="6018"/>
                  </a:lnTo>
                  <a:cubicBezTo>
                    <a:pt x="6173" y="6510"/>
                    <a:pt x="5895" y="7091"/>
                    <a:pt x="5801" y="7693"/>
                  </a:cubicBezTo>
                  <a:lnTo>
                    <a:pt x="4804" y="7693"/>
                  </a:lnTo>
                  <a:lnTo>
                    <a:pt x="4804" y="5168"/>
                  </a:lnTo>
                  <a:lnTo>
                    <a:pt x="5624" y="4347"/>
                  </a:lnTo>
                  <a:cubicBezTo>
                    <a:pt x="5818" y="4161"/>
                    <a:pt x="5820" y="3852"/>
                    <a:pt x="5630" y="3661"/>
                  </a:cubicBezTo>
                  <a:cubicBezTo>
                    <a:pt x="5536" y="3567"/>
                    <a:pt x="5413" y="3520"/>
                    <a:pt x="5290" y="3520"/>
                  </a:cubicBezTo>
                  <a:cubicBezTo>
                    <a:pt x="5164" y="3520"/>
                    <a:pt x="5039" y="3569"/>
                    <a:pt x="4945" y="3667"/>
                  </a:cubicBezTo>
                  <a:lnTo>
                    <a:pt x="4322" y="4290"/>
                  </a:lnTo>
                  <a:lnTo>
                    <a:pt x="3700" y="3667"/>
                  </a:lnTo>
                  <a:cubicBezTo>
                    <a:pt x="3607" y="3578"/>
                    <a:pt x="3486" y="3533"/>
                    <a:pt x="3366" y="3533"/>
                  </a:cubicBezTo>
                  <a:cubicBezTo>
                    <a:pt x="3243" y="3533"/>
                    <a:pt x="3120" y="3580"/>
                    <a:pt x="3026" y="3673"/>
                  </a:cubicBezTo>
                  <a:cubicBezTo>
                    <a:pt x="2840" y="3859"/>
                    <a:pt x="2837" y="4159"/>
                    <a:pt x="3019" y="4347"/>
                  </a:cubicBezTo>
                  <a:lnTo>
                    <a:pt x="3841" y="5168"/>
                  </a:lnTo>
                  <a:lnTo>
                    <a:pt x="3841" y="7693"/>
                  </a:lnTo>
                  <a:lnTo>
                    <a:pt x="2845" y="7693"/>
                  </a:lnTo>
                  <a:cubicBezTo>
                    <a:pt x="2752" y="7090"/>
                    <a:pt x="2477" y="6511"/>
                    <a:pt x="2048" y="6029"/>
                  </a:cubicBezTo>
                  <a:cubicBezTo>
                    <a:pt x="932" y="4776"/>
                    <a:pt x="1040" y="2856"/>
                    <a:pt x="2293" y="1739"/>
                  </a:cubicBezTo>
                  <a:cubicBezTo>
                    <a:pt x="2858" y="1231"/>
                    <a:pt x="3568" y="962"/>
                    <a:pt x="4321" y="962"/>
                  </a:cubicBezTo>
                  <a:close/>
                  <a:moveTo>
                    <a:pt x="5765" y="8655"/>
                  </a:moveTo>
                  <a:lnTo>
                    <a:pt x="5765" y="9456"/>
                  </a:lnTo>
                  <a:cubicBezTo>
                    <a:pt x="5765" y="9544"/>
                    <a:pt x="5693" y="9616"/>
                    <a:pt x="5605" y="9616"/>
                  </a:cubicBezTo>
                  <a:lnTo>
                    <a:pt x="3041" y="9616"/>
                  </a:lnTo>
                  <a:cubicBezTo>
                    <a:pt x="2952" y="9616"/>
                    <a:pt x="2880" y="9544"/>
                    <a:pt x="2880" y="9456"/>
                  </a:cubicBezTo>
                  <a:lnTo>
                    <a:pt x="2880" y="8655"/>
                  </a:lnTo>
                  <a:close/>
                  <a:moveTo>
                    <a:pt x="4319" y="0"/>
                  </a:moveTo>
                  <a:cubicBezTo>
                    <a:pt x="2837" y="0"/>
                    <a:pt x="1460" y="823"/>
                    <a:pt x="767" y="2160"/>
                  </a:cubicBezTo>
                  <a:cubicBezTo>
                    <a:pt x="1" y="3635"/>
                    <a:pt x="226" y="5429"/>
                    <a:pt x="1330" y="6669"/>
                  </a:cubicBezTo>
                  <a:cubicBezTo>
                    <a:pt x="1710" y="7094"/>
                    <a:pt x="1919" y="7620"/>
                    <a:pt x="1919" y="8148"/>
                  </a:cubicBezTo>
                  <a:lnTo>
                    <a:pt x="1919" y="9456"/>
                  </a:lnTo>
                  <a:cubicBezTo>
                    <a:pt x="1919" y="10076"/>
                    <a:pt x="2421" y="10577"/>
                    <a:pt x="3041" y="10578"/>
                  </a:cubicBezTo>
                  <a:lnTo>
                    <a:pt x="5605" y="10578"/>
                  </a:lnTo>
                  <a:cubicBezTo>
                    <a:pt x="6223" y="10577"/>
                    <a:pt x="6726" y="10076"/>
                    <a:pt x="6727" y="9456"/>
                  </a:cubicBezTo>
                  <a:lnTo>
                    <a:pt x="6727" y="8150"/>
                  </a:lnTo>
                  <a:cubicBezTo>
                    <a:pt x="6727" y="7624"/>
                    <a:pt x="6939" y="7094"/>
                    <a:pt x="7327" y="6655"/>
                  </a:cubicBezTo>
                  <a:cubicBezTo>
                    <a:pt x="8087" y="5795"/>
                    <a:pt x="8435" y="4686"/>
                    <a:pt x="8301" y="3537"/>
                  </a:cubicBezTo>
                  <a:cubicBezTo>
                    <a:pt x="8092" y="1706"/>
                    <a:pt x="6610" y="229"/>
                    <a:pt x="4779" y="27"/>
                  </a:cubicBezTo>
                  <a:cubicBezTo>
                    <a:pt x="4625" y="9"/>
                    <a:pt x="4472" y="0"/>
                    <a:pt x="431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533198079"/>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0"/>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20"/>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17"/>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7"/>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22"/>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2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25"/>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9"/>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2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600"/>
                                            <p:tgtEl>
                                              <p:spTgt spid="4"/>
                                            </p:tgtEl>
                                          </p:cBhvr>
                                        </p:animEffect>
                                      </p:childTnLst>
                                    </p:cTn>
                                  </p:par>
                                  <p:par>
                                    <p:cTn id="26" presetID="10" presetClass="entr" presetSubtype="0" fill="hold" grpId="0" nodeType="withEffect">
                                      <p:stCondLst>
                                        <p:cond delay="3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200"/>
                                            <p:tgtEl>
                                              <p:spTgt spid="11"/>
                                            </p:tgtEl>
                                          </p:cBhvr>
                                        </p:animEffect>
                                      </p:childTnLst>
                                    </p:cTn>
                                  </p:par>
                                  <p:par>
                                    <p:cTn id="29" presetID="10" presetClass="entr" presetSubtype="0" fill="hold" grpId="0" nodeType="withEffect">
                                      <p:stCondLst>
                                        <p:cond delay="27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200"/>
                                            <p:tgtEl>
                                              <p:spTgt spid="15"/>
                                            </p:tgtEl>
                                          </p:cBhvr>
                                        </p:animEffect>
                                      </p:childTnLst>
                                    </p:cTn>
                                  </p:par>
                                  <p:par>
                                    <p:cTn id="32" presetID="10" presetClass="entr" presetSubtype="0" fill="hold" grpId="0" nodeType="withEffect">
                                      <p:stCondLst>
                                        <p:cond delay="300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1200"/>
                                            <p:tgtEl>
                                              <p:spTgt spid="16"/>
                                            </p:tgtEl>
                                          </p:cBhvr>
                                        </p:animEffect>
                                      </p:childTnLst>
                                    </p:cTn>
                                  </p:par>
                                  <p:par>
                                    <p:cTn id="35" presetID="10" presetClass="entr" presetSubtype="0" fill="hold" grpId="0" nodeType="withEffect">
                                      <p:stCondLst>
                                        <p:cond delay="3600"/>
                                      </p:stCondLst>
                                      <p:childTnLst>
                                        <p:set>
                                          <p:cBhvr>
                                            <p:cTn id="36" dur="1" fill="hold">
                                              <p:stCondLst>
                                                <p:cond delay="0"/>
                                              </p:stCondLst>
                                            </p:cTn>
                                            <p:tgtEl>
                                              <p:spTgt spid="261"/>
                                            </p:tgtEl>
                                            <p:attrNameLst>
                                              <p:attrName>style.visibility</p:attrName>
                                            </p:attrNameLst>
                                          </p:cBhvr>
                                          <p:to>
                                            <p:strVal val="visible"/>
                                          </p:to>
                                        </p:set>
                                        <p:animEffect transition="in" filter="fade">
                                          <p:cBhvr>
                                            <p:cTn id="37" dur="1200"/>
                                            <p:tgtEl>
                                              <p:spTgt spid="261"/>
                                            </p:tgtEl>
                                          </p:cBhvr>
                                        </p:animEffect>
                                      </p:childTnLst>
                                    </p:cTn>
                                  </p:par>
                                  <p:par>
                                    <p:cTn id="38" presetID="10" presetClass="entr" presetSubtype="0" fill="hold" grpId="0" nodeType="withEffect">
                                      <p:stCondLst>
                                        <p:cond delay="260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1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15" grpId="0" animBg="1"/>
          <p:bldP spid="16" grpId="0" animBg="1"/>
          <p:bldP spid="13" grpId="0" animBg="1"/>
          <p:bldP spid="11" grpId="0" animBg="1"/>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0"/>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20"/>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17"/>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7"/>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22"/>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2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25"/>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9"/>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2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600"/>
                                            <p:tgtEl>
                                              <p:spTgt spid="4"/>
                                            </p:tgtEl>
                                          </p:cBhvr>
                                        </p:animEffect>
                                      </p:childTnLst>
                                    </p:cTn>
                                  </p:par>
                                  <p:par>
                                    <p:cTn id="26" presetID="10" presetClass="entr" presetSubtype="0" fill="hold" grpId="0" nodeType="withEffect">
                                      <p:stCondLst>
                                        <p:cond delay="3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200"/>
                                            <p:tgtEl>
                                              <p:spTgt spid="11"/>
                                            </p:tgtEl>
                                          </p:cBhvr>
                                        </p:animEffect>
                                      </p:childTnLst>
                                    </p:cTn>
                                  </p:par>
                                  <p:par>
                                    <p:cTn id="29" presetID="10" presetClass="entr" presetSubtype="0" fill="hold" grpId="0" nodeType="withEffect">
                                      <p:stCondLst>
                                        <p:cond delay="27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200"/>
                                            <p:tgtEl>
                                              <p:spTgt spid="15"/>
                                            </p:tgtEl>
                                          </p:cBhvr>
                                        </p:animEffect>
                                      </p:childTnLst>
                                    </p:cTn>
                                  </p:par>
                                  <p:par>
                                    <p:cTn id="32" presetID="10" presetClass="entr" presetSubtype="0" fill="hold" grpId="0" nodeType="withEffect">
                                      <p:stCondLst>
                                        <p:cond delay="300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1200"/>
                                            <p:tgtEl>
                                              <p:spTgt spid="16"/>
                                            </p:tgtEl>
                                          </p:cBhvr>
                                        </p:animEffect>
                                      </p:childTnLst>
                                    </p:cTn>
                                  </p:par>
                                  <p:par>
                                    <p:cTn id="35" presetID="10" presetClass="entr" presetSubtype="0" fill="hold" grpId="0" nodeType="withEffect">
                                      <p:stCondLst>
                                        <p:cond delay="3600"/>
                                      </p:stCondLst>
                                      <p:childTnLst>
                                        <p:set>
                                          <p:cBhvr>
                                            <p:cTn id="36" dur="1" fill="hold">
                                              <p:stCondLst>
                                                <p:cond delay="0"/>
                                              </p:stCondLst>
                                            </p:cTn>
                                            <p:tgtEl>
                                              <p:spTgt spid="261"/>
                                            </p:tgtEl>
                                            <p:attrNameLst>
                                              <p:attrName>style.visibility</p:attrName>
                                            </p:attrNameLst>
                                          </p:cBhvr>
                                          <p:to>
                                            <p:strVal val="visible"/>
                                          </p:to>
                                        </p:set>
                                        <p:animEffect transition="in" filter="fade">
                                          <p:cBhvr>
                                            <p:cTn id="37" dur="1200"/>
                                            <p:tgtEl>
                                              <p:spTgt spid="261"/>
                                            </p:tgtEl>
                                          </p:cBhvr>
                                        </p:animEffect>
                                      </p:childTnLst>
                                    </p:cTn>
                                  </p:par>
                                  <p:par>
                                    <p:cTn id="38" presetID="10" presetClass="entr" presetSubtype="0" fill="hold" grpId="0" nodeType="withEffect">
                                      <p:stCondLst>
                                        <p:cond delay="260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1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15" grpId="0" animBg="1"/>
          <p:bldP spid="16" grpId="0" animBg="1"/>
          <p:bldP spid="13" grpId="0" animBg="1"/>
          <p:bldP spid="11" grpId="0" animBg="1"/>
          <p:bldP spid="4"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1B764D-839F-669B-8DC0-D1576259E9B4}"/>
            </a:ext>
          </a:extLst>
        </p:cNvPr>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3E23D2E4-DC93-1E32-6069-A70289A8EE3A}"/>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2C6B7B8D-15F5-8BCF-FEC3-30C1991245D8}"/>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1FD299AE-7EA6-056D-97FE-39B7E151FD66}"/>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09913DDC-E4E0-3690-8B43-26A9ABBB83B4}"/>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223D29EB-F4D8-34DC-2127-A2360F067F38}"/>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1550B649-7B8E-56D9-6CEB-536CE393EAF8}"/>
              </a:ext>
            </a:extLst>
          </p:cNvPr>
          <p:cNvSpPr>
            <a:spLocks noGrp="1"/>
          </p:cNvSpPr>
          <p:nvPr>
            <p:ph type="ctrTitle"/>
          </p:nvPr>
        </p:nvSpPr>
        <p:spPr>
          <a:xfrm>
            <a:off x="742260" y="1748103"/>
            <a:ext cx="7792286" cy="1842446"/>
          </a:xfrm>
        </p:spPr>
        <p:txBody>
          <a:bodyPr anchor="ctr"/>
          <a:lstStyle/>
          <a:p>
            <a:r>
              <a:rPr lang="en-US" b="1" dirty="0"/>
              <a:t> </a:t>
            </a:r>
            <a:r>
              <a:rPr lang="en-IN" dirty="0"/>
              <a:t>Conclusion</a:t>
            </a:r>
            <a:endParaRPr lang="en-US" b="1" dirty="0"/>
          </a:p>
        </p:txBody>
      </p:sp>
      <p:sp>
        <p:nvSpPr>
          <p:cNvPr id="8" name="Text Placeholder 7">
            <a:extLst>
              <a:ext uri="{FF2B5EF4-FFF2-40B4-BE49-F238E27FC236}">
                <a16:creationId xmlns:a16="http://schemas.microsoft.com/office/drawing/2014/main" id="{0A844F43-5A7D-2483-DBC4-51344EEA5ECD}"/>
              </a:ext>
            </a:extLst>
          </p:cNvPr>
          <p:cNvSpPr>
            <a:spLocks noGrp="1"/>
          </p:cNvSpPr>
          <p:nvPr>
            <p:ph type="body" idx="10"/>
          </p:nvPr>
        </p:nvSpPr>
        <p:spPr/>
        <p:txBody>
          <a:bodyPr anchor="ctr"/>
          <a:lstStyle/>
          <a:p>
            <a:pPr>
              <a:lnSpc>
                <a:spcPct val="80000"/>
              </a:lnSpc>
            </a:pPr>
            <a:r>
              <a:rPr lang="en-US" sz="8800" dirty="0"/>
              <a:t>06</a:t>
            </a:r>
          </a:p>
        </p:txBody>
      </p:sp>
      <p:pic>
        <p:nvPicPr>
          <p:cNvPr id="15" name="Imagen 14" descr="Imagen que contiene Gráfico circular&#10;&#10;Descripción generada automáticamente">
            <a:extLst>
              <a:ext uri="{FF2B5EF4-FFF2-40B4-BE49-F238E27FC236}">
                <a16:creationId xmlns:a16="http://schemas.microsoft.com/office/drawing/2014/main" id="{C92524A2-5A0C-214E-F38D-E598FFE47847}"/>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FE5A5CBB-61C6-40D9-D1FD-D81B91F261E5}"/>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677158A9-5A92-C926-96BC-722F67B6956B}"/>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C7516E41-EAA1-0021-069E-3B69ED0A594D}"/>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35290375-E54F-EB3C-7D5E-80942DD8CD45}"/>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D5E0549F-23B9-8495-EB70-D2BF2DF02A06}"/>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4915F924-4481-2D55-A110-DAD3304D4B53}"/>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53EFEC7C-2EC1-78CF-37E3-1874975EC7FE}"/>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1DC05C36-467A-76DA-DE76-4ED247968BE6}"/>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85DF389F-151B-5B8B-75DC-5CE605BA5102}"/>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A47D3106-7EF8-28DF-F0C0-5D8B92A91562}"/>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BCA84842-B8E2-29B7-C2BA-431BE56FD01B}"/>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87D2D7ED-DA2C-1FED-D51E-13501B6E88E4}"/>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A221AFAC-520B-A959-C473-FC7AEDF9C2AB}"/>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2EE3DEF2-4CC7-7391-9DAB-3315118E9BFC}"/>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07F10CDD-6FB6-D216-8907-D2E2378D1426}"/>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111750759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633D2-7016-71C7-BA09-4D1A33BD78DD}"/>
            </a:ext>
          </a:extLst>
        </p:cNvPr>
        <p:cNvGrpSpPr/>
        <p:nvPr/>
      </p:nvGrpSpPr>
      <p:grpSpPr>
        <a:xfrm>
          <a:off x="0" y="0"/>
          <a:ext cx="0" cy="0"/>
          <a:chOff x="0" y="0"/>
          <a:chExt cx="0" cy="0"/>
        </a:xfrm>
      </p:grpSpPr>
      <p:pic>
        <p:nvPicPr>
          <p:cNvPr id="39" name="Imagen 38" descr="Círculo&#10;&#10;Descripción generada automáticamente">
            <a:extLst>
              <a:ext uri="{FF2B5EF4-FFF2-40B4-BE49-F238E27FC236}">
                <a16:creationId xmlns:a16="http://schemas.microsoft.com/office/drawing/2014/main" id="{3011D9D7-8348-E211-A921-195C3F14A978}"/>
              </a:ext>
            </a:extLst>
          </p:cNvPr>
          <p:cNvPicPr>
            <a:picLocks noChangeAspect="1"/>
          </p:cNvPicPr>
          <p:nvPr/>
        </p:nvPicPr>
        <p:blipFill rotWithShape="1">
          <a:blip r:embed="rId2">
            <a:extLst>
              <a:ext uri="{28A0092B-C50C-407E-A947-70E740481C1C}">
                <a14:useLocalDpi xmlns:a14="http://schemas.microsoft.com/office/drawing/2010/main" val="0"/>
              </a:ext>
            </a:extLst>
          </a:blip>
          <a:srcRect l="26300" t="6535" r="24866" b="6900"/>
          <a:stretch/>
        </p:blipFill>
        <p:spPr>
          <a:xfrm>
            <a:off x="4644514" y="1170264"/>
            <a:ext cx="1000982" cy="998106"/>
          </a:xfrm>
          <a:prstGeom prst="rect">
            <a:avLst/>
          </a:prstGeom>
        </p:spPr>
      </p:pic>
      <p:sp>
        <p:nvSpPr>
          <p:cNvPr id="7" name="Text Placeholder 6">
            <a:extLst>
              <a:ext uri="{FF2B5EF4-FFF2-40B4-BE49-F238E27FC236}">
                <a16:creationId xmlns:a16="http://schemas.microsoft.com/office/drawing/2014/main" id="{3FA78FD8-C147-B9D6-BBBE-568B9F451D22}"/>
              </a:ext>
            </a:extLst>
          </p:cNvPr>
          <p:cNvSpPr>
            <a:spLocks noGrp="1"/>
          </p:cNvSpPr>
          <p:nvPr>
            <p:ph type="body" sz="half" idx="2"/>
          </p:nvPr>
        </p:nvSpPr>
        <p:spPr>
          <a:xfrm>
            <a:off x="723900" y="2857500"/>
            <a:ext cx="3429886" cy="1544379"/>
          </a:xfrm>
        </p:spPr>
        <p:txBody>
          <a:bodyPr/>
          <a:lstStyle/>
          <a:p>
            <a:r>
              <a:rPr lang="en-US" dirty="0"/>
              <a:t>I encourage each of you to incorporate gratitude practices into your daily lives. Start a gratitude journal, express gratitude to others, or simply take a few moments each day to reflect on what you are grateful for. By cultivating an attitude of gratitude, you can enhance your mental well-being and create a more positive outlook on life.
</a:t>
            </a:r>
          </a:p>
        </p:txBody>
      </p:sp>
      <p:sp>
        <p:nvSpPr>
          <p:cNvPr id="5" name="Title 4">
            <a:extLst>
              <a:ext uri="{FF2B5EF4-FFF2-40B4-BE49-F238E27FC236}">
                <a16:creationId xmlns:a16="http://schemas.microsoft.com/office/drawing/2014/main" id="{8FCA0880-22E9-8A27-F1C0-4EDBC242D536}"/>
              </a:ext>
            </a:extLst>
          </p:cNvPr>
          <p:cNvSpPr>
            <a:spLocks noGrp="1"/>
          </p:cNvSpPr>
          <p:nvPr>
            <p:ph type="ctrTitle"/>
          </p:nvPr>
        </p:nvSpPr>
        <p:spPr>
          <a:xfrm>
            <a:off x="723899" y="800978"/>
            <a:ext cx="3429887" cy="2580725"/>
          </a:xfrm>
        </p:spPr>
        <p:txBody>
          <a:bodyPr/>
          <a:lstStyle/>
          <a:p>
            <a:r>
              <a:rPr lang="en-US" dirty="0"/>
              <a:t>CONCLUSION</a:t>
            </a:r>
            <a:br>
              <a:rPr lang="en-US" dirty="0"/>
            </a:br>
            <a:endParaRPr lang="en-US" dirty="0"/>
          </a:p>
        </p:txBody>
      </p:sp>
      <p:pic>
        <p:nvPicPr>
          <p:cNvPr id="16" name="Marcador de posición de imagen 15">
            <a:extLst>
              <a:ext uri="{FF2B5EF4-FFF2-40B4-BE49-F238E27FC236}">
                <a16:creationId xmlns:a16="http://schemas.microsoft.com/office/drawing/2014/main" id="{9C58DEE3-7775-483B-169A-304203C8E01A}"/>
              </a:ext>
            </a:extLst>
          </p:cNvPr>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colorTemperature colorTemp="8800"/>
                    </a14:imgEffect>
                  </a14:imgLayer>
                </a14:imgProps>
              </a:ext>
              <a:ext uri="{28A0092B-C50C-407E-A947-70E740481C1C}">
                <a14:useLocalDpi xmlns:a14="http://schemas.microsoft.com/office/drawing/2010/main" val="0"/>
              </a:ext>
            </a:extLst>
          </a:blip>
          <a:srcRect l="19322" r="19322"/>
          <a:stretch/>
        </p:blipFill>
        <p:spPr>
          <a:xfrm rot="185466">
            <a:off x="5181490" y="680791"/>
            <a:ext cx="3001482" cy="3759733"/>
          </a:xfrm>
        </p:spPr>
      </p:pic>
      <p:pic>
        <p:nvPicPr>
          <p:cNvPr id="27" name="Imagen 26" descr="Dibujo de una persona&#10;&#10;Descripción generada automáticamente con confianza media">
            <a:extLst>
              <a:ext uri="{FF2B5EF4-FFF2-40B4-BE49-F238E27FC236}">
                <a16:creationId xmlns:a16="http://schemas.microsoft.com/office/drawing/2014/main" id="{09BB914E-FD21-10AB-2B19-5C371AAD4B3C}"/>
              </a:ext>
            </a:extLst>
          </p:cNvPr>
          <p:cNvPicPr>
            <a:picLocks noChangeAspect="1"/>
          </p:cNvPicPr>
          <p:nvPr/>
        </p:nvPicPr>
        <p:blipFill rotWithShape="1">
          <a:blip r:embed="rId5">
            <a:extLst>
              <a:ext uri="{28A0092B-C50C-407E-A947-70E740481C1C}">
                <a14:useLocalDpi xmlns:a14="http://schemas.microsoft.com/office/drawing/2010/main" val="0"/>
              </a:ext>
            </a:extLst>
          </a:blip>
          <a:srcRect l="1671" t="12604" r="39166" b="4333"/>
          <a:stretch/>
        </p:blipFill>
        <p:spPr>
          <a:xfrm rot="10800000" flipH="1" flipV="1">
            <a:off x="6192370" y="2857500"/>
            <a:ext cx="3155181" cy="2491740"/>
          </a:xfrm>
          <a:prstGeom prst="rect">
            <a:avLst/>
          </a:prstGeom>
          <a:effectLst/>
        </p:spPr>
      </p:pic>
      <p:pic>
        <p:nvPicPr>
          <p:cNvPr id="28" name="Imagen 27" descr="Icono&#10;&#10;Descripción generada automáticamente">
            <a:extLst>
              <a:ext uri="{FF2B5EF4-FFF2-40B4-BE49-F238E27FC236}">
                <a16:creationId xmlns:a16="http://schemas.microsoft.com/office/drawing/2014/main" id="{4BF96CAC-5FDD-C28D-D913-9C1140137128}"/>
              </a:ext>
            </a:extLst>
          </p:cNvPr>
          <p:cNvPicPr>
            <a:picLocks noChangeAspect="1"/>
          </p:cNvPicPr>
          <p:nvPr/>
        </p:nvPicPr>
        <p:blipFill rotWithShape="1">
          <a:blip r:embed="rId6">
            <a:extLst>
              <a:ext uri="{28A0092B-C50C-407E-A947-70E740481C1C}">
                <a14:useLocalDpi xmlns:a14="http://schemas.microsoft.com/office/drawing/2010/main" val="0"/>
              </a:ext>
            </a:extLst>
          </a:blip>
          <a:srcRect l="1740" t="45269" r="72962" b="24553"/>
          <a:stretch/>
        </p:blipFill>
        <p:spPr>
          <a:xfrm rot="10800000" flipH="1" flipV="1">
            <a:off x="7637929" y="4091940"/>
            <a:ext cx="1686410" cy="1131570"/>
          </a:xfrm>
          <a:prstGeom prst="rect">
            <a:avLst/>
          </a:prstGeom>
        </p:spPr>
      </p:pic>
      <p:pic>
        <p:nvPicPr>
          <p:cNvPr id="33" name="Imagen 32" descr="Imagen que contiene luz, lámpara&#10;&#10;Descripción generada automáticamente">
            <a:extLst>
              <a:ext uri="{FF2B5EF4-FFF2-40B4-BE49-F238E27FC236}">
                <a16:creationId xmlns:a16="http://schemas.microsoft.com/office/drawing/2014/main" id="{2B22D633-D62A-EF3D-D612-26630BC2E47A}"/>
              </a:ext>
            </a:extLst>
          </p:cNvPr>
          <p:cNvPicPr>
            <a:picLocks noChangeAspect="1"/>
          </p:cNvPicPr>
          <p:nvPr/>
        </p:nvPicPr>
        <p:blipFill rotWithShape="1">
          <a:blip r:embed="rId7">
            <a:extLst>
              <a:ext uri="{28A0092B-C50C-407E-A947-70E740481C1C}">
                <a14:useLocalDpi xmlns:a14="http://schemas.microsoft.com/office/drawing/2010/main" val="0"/>
              </a:ext>
            </a:extLst>
          </a:blip>
          <a:srcRect l="24850" t="6158" r="23333" b="5607"/>
          <a:stretch/>
        </p:blipFill>
        <p:spPr>
          <a:xfrm>
            <a:off x="4487076" y="2259009"/>
            <a:ext cx="393191" cy="376615"/>
          </a:xfrm>
          <a:prstGeom prst="rect">
            <a:avLst/>
          </a:prstGeom>
        </p:spPr>
      </p:pic>
      <p:grpSp>
        <p:nvGrpSpPr>
          <p:cNvPr id="9" name="Grupo 8">
            <a:extLst>
              <a:ext uri="{FF2B5EF4-FFF2-40B4-BE49-F238E27FC236}">
                <a16:creationId xmlns:a16="http://schemas.microsoft.com/office/drawing/2014/main" id="{8B3A8AD2-07F9-7731-72F5-563E66169CB3}"/>
              </a:ext>
            </a:extLst>
          </p:cNvPr>
          <p:cNvGrpSpPr/>
          <p:nvPr/>
        </p:nvGrpSpPr>
        <p:grpSpPr>
          <a:xfrm>
            <a:off x="3937635" y="602601"/>
            <a:ext cx="736494" cy="3977290"/>
            <a:chOff x="3927211" y="546311"/>
            <a:chExt cx="757341" cy="4089870"/>
          </a:xfrm>
        </p:grpSpPr>
        <p:sp>
          <p:nvSpPr>
            <p:cNvPr id="4" name="Elipse 3">
              <a:extLst>
                <a:ext uri="{FF2B5EF4-FFF2-40B4-BE49-F238E27FC236}">
                  <a16:creationId xmlns:a16="http://schemas.microsoft.com/office/drawing/2014/main" id="{FEADFE18-2A7A-EE82-578B-4E48B7E1E673}"/>
                </a:ext>
              </a:extLst>
            </p:cNvPr>
            <p:cNvSpPr/>
            <p:nvPr/>
          </p:nvSpPr>
          <p:spPr>
            <a:xfrm>
              <a:off x="4532152" y="3844715"/>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96C79DAF-9A31-6815-6A4E-2FD855FC696C}"/>
                </a:ext>
              </a:extLst>
            </p:cNvPr>
            <p:cNvSpPr/>
            <p:nvPr/>
          </p:nvSpPr>
          <p:spPr>
            <a:xfrm>
              <a:off x="4236647" y="455509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86ABF020-1B2B-17CD-BE28-9468A24C606C}"/>
                </a:ext>
              </a:extLst>
            </p:cNvPr>
            <p:cNvSpPr/>
            <p:nvPr/>
          </p:nvSpPr>
          <p:spPr>
            <a:xfrm>
              <a:off x="3927211" y="546311"/>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48407772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2.77778E-6 0.00123 L 0.01337 0.03056 " pathEditMode="relative" rAng="0" ptsTypes="AA" p14:bounceEnd="5091">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14:presetBounceEnd="22000">
                                      <p:stCondLst>
                                        <p:cond delay="0"/>
                                      </p:stCondLst>
                                      <p:childTnLst>
                                        <p:animScale p14:bounceEnd="22000">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2.77778E-6 0.00123 L 0.01337 0.03056 " pathEditMode="relative" rAng="0" ptsTypes="AA">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stCondLst>
                                        <p:cond delay="0"/>
                                      </p:stCondLst>
                                      <p:childTnLst>
                                        <p:animScale>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o 35">
            <a:extLst>
              <a:ext uri="{FF2B5EF4-FFF2-40B4-BE49-F238E27FC236}">
                <a16:creationId xmlns:a16="http://schemas.microsoft.com/office/drawing/2014/main" id="{8A041C42-959C-B667-D87A-A81A43C54070}"/>
              </a:ext>
            </a:extLst>
          </p:cNvPr>
          <p:cNvGrpSpPr/>
          <p:nvPr/>
        </p:nvGrpSpPr>
        <p:grpSpPr>
          <a:xfrm>
            <a:off x="536104" y="1189049"/>
            <a:ext cx="8072236" cy="2016370"/>
            <a:chOff x="399330" y="1154884"/>
            <a:chExt cx="8345784" cy="2084700"/>
          </a:xfrm>
        </p:grpSpPr>
        <p:sp>
          <p:nvSpPr>
            <p:cNvPr id="37" name="Rectángulo 36">
              <a:extLst>
                <a:ext uri="{FF2B5EF4-FFF2-40B4-BE49-F238E27FC236}">
                  <a16:creationId xmlns:a16="http://schemas.microsoft.com/office/drawing/2014/main" id="{48044DBD-14DD-336C-5561-E79AE15194A0}"/>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8" name="Rectángulo 37">
              <a:extLst>
                <a:ext uri="{FF2B5EF4-FFF2-40B4-BE49-F238E27FC236}">
                  <a16:creationId xmlns:a16="http://schemas.microsoft.com/office/drawing/2014/main" id="{4032B2B9-FEAB-7F12-21D8-7000927EB1F9}"/>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 name="Elipse 38">
              <a:extLst>
                <a:ext uri="{FF2B5EF4-FFF2-40B4-BE49-F238E27FC236}">
                  <a16:creationId xmlns:a16="http://schemas.microsoft.com/office/drawing/2014/main" id="{C29D2A9E-83C8-5C74-6AF2-7498D835155C}"/>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 name="Elipse 39">
              <a:extLst>
                <a:ext uri="{FF2B5EF4-FFF2-40B4-BE49-F238E27FC236}">
                  <a16:creationId xmlns:a16="http://schemas.microsoft.com/office/drawing/2014/main" id="{45FF6EEE-3B58-0166-1228-9C3EB6A2EBC6}"/>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1" name="Elipse 40">
              <a:extLst>
                <a:ext uri="{FF2B5EF4-FFF2-40B4-BE49-F238E27FC236}">
                  <a16:creationId xmlns:a16="http://schemas.microsoft.com/office/drawing/2014/main" id="{84A1524F-236C-9503-D1BA-B52E77CB8DED}"/>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pic>
        <p:nvPicPr>
          <p:cNvPr id="31" name="Imagen 30" descr="Un dibujo de un animal&#10;&#10;Descripción generada automáticamente con confianza baja">
            <a:extLst>
              <a:ext uri="{FF2B5EF4-FFF2-40B4-BE49-F238E27FC236}">
                <a16:creationId xmlns:a16="http://schemas.microsoft.com/office/drawing/2014/main" id="{B34901E6-69A4-ADEC-5D1F-8BC2AC99CE7B}"/>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32" name="Imagen 31" descr="Forma&#10;&#10;Descripción generada automáticamente">
            <a:extLst>
              <a:ext uri="{FF2B5EF4-FFF2-40B4-BE49-F238E27FC236}">
                <a16:creationId xmlns:a16="http://schemas.microsoft.com/office/drawing/2014/main" id="{7454F399-FF4D-830A-F87A-245AF5F002C2}"/>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33" name="Imagen 32" descr="Patrón de fondo&#10;&#10;Descripción generada automáticamente con confianza baja">
            <a:extLst>
              <a:ext uri="{FF2B5EF4-FFF2-40B4-BE49-F238E27FC236}">
                <a16:creationId xmlns:a16="http://schemas.microsoft.com/office/drawing/2014/main" id="{B20B8505-0AE3-4DD2-2879-64B8371CEA56}"/>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34" name="Imagen 33" descr="Icono&#10;&#10;Descripción generada automáticamente">
            <a:extLst>
              <a:ext uri="{FF2B5EF4-FFF2-40B4-BE49-F238E27FC236}">
                <a16:creationId xmlns:a16="http://schemas.microsoft.com/office/drawing/2014/main" id="{ED259533-DDE1-C266-A1C1-1ADCD591BE9F}"/>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35" name="Imagen 34" descr="Forma&#10;&#10;Descripción generada automáticamente">
            <a:extLst>
              <a:ext uri="{FF2B5EF4-FFF2-40B4-BE49-F238E27FC236}">
                <a16:creationId xmlns:a16="http://schemas.microsoft.com/office/drawing/2014/main" id="{72848D5A-2F58-DE88-7B50-9F6200192F31}"/>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sp>
        <p:nvSpPr>
          <p:cNvPr id="7" name="Marcador de contenido 6">
            <a:extLst>
              <a:ext uri="{FF2B5EF4-FFF2-40B4-BE49-F238E27FC236}">
                <a16:creationId xmlns:a16="http://schemas.microsoft.com/office/drawing/2014/main" id="{36F731C9-85FB-DE01-1F15-B03BC8C7D99D}"/>
              </a:ext>
            </a:extLst>
          </p:cNvPr>
          <p:cNvSpPr>
            <a:spLocks noGrp="1"/>
          </p:cNvSpPr>
          <p:nvPr>
            <p:ph idx="1"/>
          </p:nvPr>
        </p:nvSpPr>
        <p:spPr>
          <a:xfrm>
            <a:off x="1421864" y="3062335"/>
            <a:ext cx="6606362" cy="2422008"/>
          </a:xfrm>
        </p:spPr>
        <p:txBody>
          <a:bodyPr/>
          <a:lstStyle/>
          <a:p>
            <a:pPr lvl="0"/>
            <a:r>
              <a:rPr lang="en-US" sz="3600" b="1" dirty="0">
                <a:solidFill>
                  <a:srgbClr val="36174D"/>
                </a:solidFill>
              </a:rPr>
              <a:t>BY :-</a:t>
            </a:r>
          </a:p>
          <a:p>
            <a:pPr lvl="3"/>
            <a:r>
              <a:rPr lang="en-US" sz="3600" b="1" dirty="0">
                <a:solidFill>
                  <a:srgbClr val="36174D"/>
                </a:solidFill>
              </a:rPr>
              <a:t>TAMILARASI . S</a:t>
            </a:r>
          </a:p>
          <a:p>
            <a:pPr lvl="3"/>
            <a:r>
              <a:rPr lang="en-US" sz="3600" b="1" dirty="0">
                <a:solidFill>
                  <a:srgbClr val="36174D"/>
                </a:solidFill>
              </a:rPr>
              <a:t>2318065</a:t>
            </a:r>
          </a:p>
          <a:p>
            <a:endParaRPr lang="en-US" dirty="0"/>
          </a:p>
        </p:txBody>
      </p:sp>
      <p:sp>
        <p:nvSpPr>
          <p:cNvPr id="5" name="Title 3">
            <a:extLst>
              <a:ext uri="{FF2B5EF4-FFF2-40B4-BE49-F238E27FC236}">
                <a16:creationId xmlns:a16="http://schemas.microsoft.com/office/drawing/2014/main" id="{75FF4B70-F774-FE88-DAC9-8D4A284D3A4B}"/>
              </a:ext>
            </a:extLst>
          </p:cNvPr>
          <p:cNvSpPr>
            <a:spLocks noGrp="1"/>
          </p:cNvSpPr>
          <p:nvPr>
            <p:ph type="ctrTitle"/>
          </p:nvPr>
        </p:nvSpPr>
        <p:spPr>
          <a:xfrm>
            <a:off x="1800447" y="552890"/>
            <a:ext cx="5543106" cy="1295503"/>
          </a:xfrm>
        </p:spPr>
        <p:txBody>
          <a:bodyPr/>
          <a:lstStyle/>
          <a:p>
            <a:r>
              <a:rPr lang="en-US" sz="9600" dirty="0"/>
              <a:t>THANKS!</a:t>
            </a:r>
          </a:p>
        </p:txBody>
      </p:sp>
      <p:sp>
        <p:nvSpPr>
          <p:cNvPr id="8" name="Text Placeholder 5">
            <a:extLst>
              <a:ext uri="{FF2B5EF4-FFF2-40B4-BE49-F238E27FC236}">
                <a16:creationId xmlns:a16="http://schemas.microsoft.com/office/drawing/2014/main" id="{4C560DAD-B700-88E7-58E8-B53A1C792723}"/>
              </a:ext>
            </a:extLst>
          </p:cNvPr>
          <p:cNvSpPr txBox="1">
            <a:spLocks/>
          </p:cNvSpPr>
          <p:nvPr/>
        </p:nvSpPr>
        <p:spPr>
          <a:xfrm>
            <a:off x="1800447" y="1685367"/>
            <a:ext cx="5529586" cy="483676"/>
          </a:xfrm>
          <a:prstGeom prst="rect">
            <a:avLst/>
          </a:prstGeom>
        </p:spPr>
        <p:txBody>
          <a:bodyPr vert="horz" lIns="91440" tIns="45720" rIns="91440" bIns="45720" rtlCol="0">
            <a:noAutofit/>
          </a:bodyPr>
          <a:lstStyle>
            <a:lvl1pPr marL="0" indent="0" algn="l" defTabSz="685800" rtl="0" eaLnBrk="1" latinLnBrk="0" hangingPunct="1">
              <a:lnSpc>
                <a:spcPct val="90000"/>
              </a:lnSpc>
              <a:spcBef>
                <a:spcPts val="750"/>
              </a:spcBef>
              <a:buFont typeface="Arial" panose="020B0604020202020204" pitchFamily="34" charset="0"/>
              <a:buNone/>
              <a:defRPr sz="1200" kern="1200">
                <a:solidFill>
                  <a:schemeClr val="tx1"/>
                </a:solidFill>
                <a:latin typeface="Manrope Medium"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200" kern="1200">
                <a:solidFill>
                  <a:schemeClr val="tx1"/>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200" kern="1200">
                <a:solidFill>
                  <a:schemeClr val="tx1"/>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latin typeface="Staatliches" pitchFamily="2" charset="0"/>
              </a:rPr>
              <a:t>Does anyone have any questions?</a:t>
            </a:r>
          </a:p>
          <a:p>
            <a:endParaRPr lang="en-US" dirty="0"/>
          </a:p>
        </p:txBody>
      </p:sp>
    </p:spTree>
    <p:extLst>
      <p:ext uri="{BB962C8B-B14F-4D97-AF65-F5344CB8AC3E}">
        <p14:creationId xmlns:p14="http://schemas.microsoft.com/office/powerpoint/2010/main" val="1921954736"/>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1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00"/>
                                            <p:tgtEl>
                                              <p:spTgt spid="7"/>
                                            </p:tgtEl>
                                          </p:cBhvr>
                                        </p:animEffect>
                                      </p:childTnLst>
                                    </p:cTn>
                                  </p:par>
                                  <p:par>
                                    <p:cTn id="8"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9" dur="4500" fill="hold"/>
                                            <p:tgtEl>
                                              <p:spTgt spid="33"/>
                                            </p:tgtEl>
                                            <p:attrNameLst>
                                              <p:attrName>ppt_x</p:attrName>
                                              <p:attrName>ppt_y</p:attrName>
                                            </p:attrNameLst>
                                          </p:cBhvr>
                                          <p:rCtr x="260" y="-525"/>
                                        </p:animMotion>
                                      </p:childTnLst>
                                    </p:cTn>
                                  </p:par>
                                  <p:par>
                                    <p:cTn id="10" presetID="8" presetClass="emph" presetSubtype="0" repeatCount="indefinite" accel="2500" autoRev="1" fill="hold" nodeType="withEffect" p14:presetBounceEnd="3500">
                                      <p:stCondLst>
                                        <p:cond delay="0"/>
                                      </p:stCondLst>
                                      <p:childTnLst>
                                        <p:animRot by="300000" p14:bounceEnd="3500">
                                          <p:cBhvr>
                                            <p:cTn id="11" dur="3500" fill="hold"/>
                                            <p:tgtEl>
                                              <p:spTgt spid="33"/>
                                            </p:tgtEl>
                                            <p:attrNameLst>
                                              <p:attrName>r</p:attrName>
                                            </p:attrNameLst>
                                          </p:cBhvr>
                                        </p:animRot>
                                      </p:childTnLst>
                                    </p:cTn>
                                  </p:par>
                                  <p:par>
                                    <p:cTn id="12"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3" dur="6750" fill="hold"/>
                                            <p:tgtEl>
                                              <p:spTgt spid="31"/>
                                            </p:tgtEl>
                                            <p:attrNameLst>
                                              <p:attrName>ppt_x</p:attrName>
                                              <p:attrName>ppt_y</p:attrName>
                                            </p:attrNameLst>
                                          </p:cBhvr>
                                          <p:rCtr x="799" y="-895"/>
                                        </p:animMotion>
                                      </p:childTnLst>
                                    </p:cTn>
                                  </p:par>
                                  <p:par>
                                    <p:cTn id="14" presetID="8" presetClass="emph" presetSubtype="0" repeatCount="indefinite" accel="2500" autoRev="1" fill="hold" nodeType="withEffect" p14:presetBounceEnd="3500">
                                      <p:stCondLst>
                                        <p:cond delay="0"/>
                                      </p:stCondLst>
                                      <p:childTnLst>
                                        <p:animRot by="300000" p14:bounceEnd="3500">
                                          <p:cBhvr>
                                            <p:cTn id="15" dur="3500" fill="hold"/>
                                            <p:tgtEl>
                                              <p:spTgt spid="31"/>
                                            </p:tgtEl>
                                            <p:attrNameLst>
                                              <p:attrName>r</p:attrName>
                                            </p:attrNameLst>
                                          </p:cBhvr>
                                        </p:animRot>
                                      </p:childTnLst>
                                    </p:cTn>
                                  </p:par>
                                  <p:par>
                                    <p:cTn id="16"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7" dur="3250" fill="hold"/>
                                            <p:tgtEl>
                                              <p:spTgt spid="34"/>
                                            </p:tgtEl>
                                            <p:attrNameLst>
                                              <p:attrName>ppt_x</p:attrName>
                                              <p:attrName>ppt_y</p:attrName>
                                            </p:attrNameLst>
                                          </p:cBhvr>
                                          <p:rCtr x="764" y="-617"/>
                                        </p:animMotion>
                                      </p:childTnLst>
                                    </p:cTn>
                                  </p:par>
                                  <p:par>
                                    <p:cTn id="18" presetID="8" presetClass="emph" presetSubtype="0" repeatCount="indefinite" accel="2500" autoRev="1" fill="hold" nodeType="withEffect" p14:presetBounceEnd="3500">
                                      <p:stCondLst>
                                        <p:cond delay="0"/>
                                      </p:stCondLst>
                                      <p:childTnLst>
                                        <p:animRot by="300000" p14:bounceEnd="3500">
                                          <p:cBhvr>
                                            <p:cTn id="19" dur="8250" fill="hold"/>
                                            <p:tgtEl>
                                              <p:spTgt spid="34"/>
                                            </p:tgtEl>
                                            <p:attrNameLst>
                                              <p:attrName>r</p:attrName>
                                            </p:attrNameLst>
                                          </p:cBhvr>
                                        </p:animRot>
                                      </p:childTnLst>
                                    </p:cTn>
                                  </p:par>
                                  <p:par>
                                    <p:cTn id="20"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1" dur="4750" fill="hold"/>
                                            <p:tgtEl>
                                              <p:spTgt spid="35"/>
                                            </p:tgtEl>
                                            <p:attrNameLst>
                                              <p:attrName>ppt_x</p:attrName>
                                              <p:attrName>ppt_y</p:attrName>
                                            </p:attrNameLst>
                                          </p:cBhvr>
                                          <p:rCtr x="-3490" y="0"/>
                                        </p:animMotion>
                                      </p:childTnLst>
                                    </p:cTn>
                                  </p:par>
                                  <p:par>
                                    <p:cTn id="22"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3" dur="7250" fill="hold"/>
                                            <p:tgtEl>
                                              <p:spTgt spid="32"/>
                                            </p:tgtEl>
                                            <p:attrNameLst>
                                              <p:attrName>ppt_x</p:attrName>
                                              <p:attrName>ppt_y</p:attrName>
                                            </p:attrNameLst>
                                          </p:cBhvr>
                                          <p:rCtr x="3559" y="31"/>
                                        </p:animMotion>
                                      </p:childTnLst>
                                    </p:cTn>
                                  </p:par>
                                  <p:par>
                                    <p:cTn id="24" presetID="6" presetClass="emph" presetSubtype="0" repeatCount="indefinite" autoRev="1" fill="hold" nodeType="withEffect" p14:presetBounceEnd="22000">
                                      <p:stCondLst>
                                        <p:cond delay="0"/>
                                      </p:stCondLst>
                                      <p:childTnLst>
                                        <p:animScale p14:bounceEnd="22000">
                                          <p:cBhvr>
                                            <p:cTn id="25" dur="6000" fill="hold"/>
                                            <p:tgtEl>
                                              <p:spTgt spid="36"/>
                                            </p:tgtEl>
                                          </p:cBhvr>
                                          <p:by x="105000" y="105000"/>
                                        </p:animScale>
                                      </p:childTnLst>
                                    </p:cTn>
                                  </p:par>
                                  <p:par>
                                    <p:cTn id="26" presetID="10" presetClass="entr" presetSubtype="0" fill="hold" grpId="0" nodeType="withEffect">
                                      <p:stCondLst>
                                        <p:cond delay="80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600"/>
                                            <p:tgtEl>
                                              <p:spTgt spid="5"/>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P spid="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1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00"/>
                                            <p:tgtEl>
                                              <p:spTgt spid="7"/>
                                            </p:tgtEl>
                                          </p:cBhvr>
                                        </p:animEffect>
                                      </p:childTnLst>
                                    </p:cTn>
                                  </p:par>
                                  <p:par>
                                    <p:cTn id="8"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9" dur="4500" fill="hold"/>
                                            <p:tgtEl>
                                              <p:spTgt spid="33"/>
                                            </p:tgtEl>
                                            <p:attrNameLst>
                                              <p:attrName>ppt_x</p:attrName>
                                              <p:attrName>ppt_y</p:attrName>
                                            </p:attrNameLst>
                                          </p:cBhvr>
                                          <p:rCtr x="260" y="-525"/>
                                        </p:animMotion>
                                      </p:childTnLst>
                                    </p:cTn>
                                  </p:par>
                                  <p:par>
                                    <p:cTn id="10" presetID="8" presetClass="emph" presetSubtype="0" repeatCount="indefinite" accel="2500" autoRev="1" fill="hold" nodeType="withEffect">
                                      <p:stCondLst>
                                        <p:cond delay="0"/>
                                      </p:stCondLst>
                                      <p:childTnLst>
                                        <p:animRot by="300000">
                                          <p:cBhvr>
                                            <p:cTn id="11" dur="3500" fill="hold"/>
                                            <p:tgtEl>
                                              <p:spTgt spid="33"/>
                                            </p:tgtEl>
                                            <p:attrNameLst>
                                              <p:attrName>r</p:attrName>
                                            </p:attrNameLst>
                                          </p:cBhvr>
                                        </p:animRot>
                                      </p:childTnLst>
                                    </p:cTn>
                                  </p:par>
                                  <p:par>
                                    <p:cTn id="12"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3" dur="6750" fill="hold"/>
                                            <p:tgtEl>
                                              <p:spTgt spid="31"/>
                                            </p:tgtEl>
                                            <p:attrNameLst>
                                              <p:attrName>ppt_x</p:attrName>
                                              <p:attrName>ppt_y</p:attrName>
                                            </p:attrNameLst>
                                          </p:cBhvr>
                                          <p:rCtr x="799" y="-895"/>
                                        </p:animMotion>
                                      </p:childTnLst>
                                    </p:cTn>
                                  </p:par>
                                  <p:par>
                                    <p:cTn id="14" presetID="8" presetClass="emph" presetSubtype="0" repeatCount="indefinite" accel="2500" autoRev="1" fill="hold" nodeType="withEffect">
                                      <p:stCondLst>
                                        <p:cond delay="0"/>
                                      </p:stCondLst>
                                      <p:childTnLst>
                                        <p:animRot by="300000">
                                          <p:cBhvr>
                                            <p:cTn id="15" dur="3500" fill="hold"/>
                                            <p:tgtEl>
                                              <p:spTgt spid="31"/>
                                            </p:tgtEl>
                                            <p:attrNameLst>
                                              <p:attrName>r</p:attrName>
                                            </p:attrNameLst>
                                          </p:cBhvr>
                                        </p:animRot>
                                      </p:childTnLst>
                                    </p:cTn>
                                  </p:par>
                                  <p:par>
                                    <p:cTn id="16"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7" dur="3250" fill="hold"/>
                                            <p:tgtEl>
                                              <p:spTgt spid="34"/>
                                            </p:tgtEl>
                                            <p:attrNameLst>
                                              <p:attrName>ppt_x</p:attrName>
                                              <p:attrName>ppt_y</p:attrName>
                                            </p:attrNameLst>
                                          </p:cBhvr>
                                          <p:rCtr x="764" y="-617"/>
                                        </p:animMotion>
                                      </p:childTnLst>
                                    </p:cTn>
                                  </p:par>
                                  <p:par>
                                    <p:cTn id="18" presetID="8" presetClass="emph" presetSubtype="0" repeatCount="indefinite" accel="2500" autoRev="1" fill="hold" nodeType="withEffect">
                                      <p:stCondLst>
                                        <p:cond delay="0"/>
                                      </p:stCondLst>
                                      <p:childTnLst>
                                        <p:animRot by="300000">
                                          <p:cBhvr>
                                            <p:cTn id="19" dur="8250" fill="hold"/>
                                            <p:tgtEl>
                                              <p:spTgt spid="34"/>
                                            </p:tgtEl>
                                            <p:attrNameLst>
                                              <p:attrName>r</p:attrName>
                                            </p:attrNameLst>
                                          </p:cBhvr>
                                        </p:animRot>
                                      </p:childTnLst>
                                    </p:cTn>
                                  </p:par>
                                  <p:par>
                                    <p:cTn id="20"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1" dur="4750" fill="hold"/>
                                            <p:tgtEl>
                                              <p:spTgt spid="35"/>
                                            </p:tgtEl>
                                            <p:attrNameLst>
                                              <p:attrName>ppt_x</p:attrName>
                                              <p:attrName>ppt_y</p:attrName>
                                            </p:attrNameLst>
                                          </p:cBhvr>
                                          <p:rCtr x="-3490" y="0"/>
                                        </p:animMotion>
                                      </p:childTnLst>
                                    </p:cTn>
                                  </p:par>
                                  <p:par>
                                    <p:cTn id="22"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3" dur="7250" fill="hold"/>
                                            <p:tgtEl>
                                              <p:spTgt spid="32"/>
                                            </p:tgtEl>
                                            <p:attrNameLst>
                                              <p:attrName>ppt_x</p:attrName>
                                              <p:attrName>ppt_y</p:attrName>
                                            </p:attrNameLst>
                                          </p:cBhvr>
                                          <p:rCtr x="3559" y="31"/>
                                        </p:animMotion>
                                      </p:childTnLst>
                                    </p:cTn>
                                  </p:par>
                                  <p:par>
                                    <p:cTn id="24" presetID="6" presetClass="emph" presetSubtype="0" repeatCount="indefinite" autoRev="1" fill="hold" nodeType="withEffect">
                                      <p:stCondLst>
                                        <p:cond delay="0"/>
                                      </p:stCondLst>
                                      <p:childTnLst>
                                        <p:animScale>
                                          <p:cBhvr>
                                            <p:cTn id="25" dur="6000" fill="hold"/>
                                            <p:tgtEl>
                                              <p:spTgt spid="36"/>
                                            </p:tgtEl>
                                          </p:cBhvr>
                                          <p:by x="105000" y="105000"/>
                                        </p:animScale>
                                      </p:childTnLst>
                                    </p:cTn>
                                  </p:par>
                                  <p:par>
                                    <p:cTn id="26" presetID="10" presetClass="entr" presetSubtype="0" fill="hold" grpId="0" nodeType="withEffect">
                                      <p:stCondLst>
                                        <p:cond delay="80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600"/>
                                            <p:tgtEl>
                                              <p:spTgt spid="5"/>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P spid="8"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4AD8DF-7D23-45C7-BCC3-90B63A7C0FBC}"/>
              </a:ext>
            </a:extLst>
          </p:cNvPr>
          <p:cNvSpPr>
            <a:spLocks noGrp="1"/>
          </p:cNvSpPr>
          <p:nvPr>
            <p:ph type="ctrTitle"/>
          </p:nvPr>
        </p:nvSpPr>
        <p:spPr>
          <a:xfrm>
            <a:off x="3002002" y="206593"/>
            <a:ext cx="2947596" cy="1158014"/>
          </a:xfrm>
        </p:spPr>
        <p:txBody>
          <a:bodyPr>
            <a:noAutofit/>
          </a:bodyPr>
          <a:lstStyle/>
          <a:p>
            <a:r>
              <a:rPr lang="en-US" dirty="0"/>
              <a:t>TABLE OF CONTENTS</a:t>
            </a:r>
          </a:p>
        </p:txBody>
      </p:sp>
      <p:sp>
        <p:nvSpPr>
          <p:cNvPr id="23" name="Marcador de texto 22">
            <a:extLst>
              <a:ext uri="{FF2B5EF4-FFF2-40B4-BE49-F238E27FC236}">
                <a16:creationId xmlns:a16="http://schemas.microsoft.com/office/drawing/2014/main" id="{5C387135-7A72-C821-8A8B-6CF7ECC5CC35}"/>
              </a:ext>
            </a:extLst>
          </p:cNvPr>
          <p:cNvSpPr>
            <a:spLocks noGrp="1"/>
          </p:cNvSpPr>
          <p:nvPr>
            <p:ph type="body" idx="1"/>
          </p:nvPr>
        </p:nvSpPr>
        <p:spPr>
          <a:xfrm>
            <a:off x="1278208" y="2315090"/>
            <a:ext cx="2343653" cy="513320"/>
          </a:xfrm>
        </p:spPr>
        <p:txBody>
          <a:bodyPr/>
          <a:lstStyle/>
          <a:p>
            <a:r>
              <a:rPr lang="en-US" dirty="0"/>
              <a:t>Definition and benefits of gratitude </a:t>
            </a:r>
          </a:p>
        </p:txBody>
      </p:sp>
      <p:sp>
        <p:nvSpPr>
          <p:cNvPr id="24" name="Marcador de texto 23">
            <a:extLst>
              <a:ext uri="{FF2B5EF4-FFF2-40B4-BE49-F238E27FC236}">
                <a16:creationId xmlns:a16="http://schemas.microsoft.com/office/drawing/2014/main" id="{D5E26916-7F3B-BEAB-0511-C65D3D2F3009}"/>
              </a:ext>
            </a:extLst>
          </p:cNvPr>
          <p:cNvSpPr>
            <a:spLocks noGrp="1"/>
          </p:cNvSpPr>
          <p:nvPr>
            <p:ph type="body" idx="13"/>
          </p:nvPr>
        </p:nvSpPr>
        <p:spPr>
          <a:xfrm>
            <a:off x="-15918" y="1940380"/>
            <a:ext cx="1299925" cy="749420"/>
          </a:xfrm>
        </p:spPr>
        <p:txBody>
          <a:bodyPr/>
          <a:lstStyle/>
          <a:p>
            <a:r>
              <a:rPr lang="en-US" sz="5400" dirty="0"/>
              <a:t>01</a:t>
            </a:r>
          </a:p>
        </p:txBody>
      </p:sp>
      <p:sp>
        <p:nvSpPr>
          <p:cNvPr id="25" name="Marcador de texto 24">
            <a:extLst>
              <a:ext uri="{FF2B5EF4-FFF2-40B4-BE49-F238E27FC236}">
                <a16:creationId xmlns:a16="http://schemas.microsoft.com/office/drawing/2014/main" id="{0A6B2A40-59D6-3D0F-7E54-18650D8F85C9}"/>
              </a:ext>
            </a:extLst>
          </p:cNvPr>
          <p:cNvSpPr>
            <a:spLocks noGrp="1"/>
          </p:cNvSpPr>
          <p:nvPr>
            <p:ph type="body" idx="14"/>
          </p:nvPr>
        </p:nvSpPr>
        <p:spPr>
          <a:xfrm>
            <a:off x="1284007" y="2013066"/>
            <a:ext cx="2343653" cy="392481"/>
          </a:xfrm>
        </p:spPr>
        <p:txBody>
          <a:bodyPr/>
          <a:lstStyle/>
          <a:p>
            <a:r>
              <a:rPr lang="en-US" sz="2800" dirty="0"/>
              <a:t>gratitude</a:t>
            </a:r>
          </a:p>
        </p:txBody>
      </p:sp>
      <p:sp>
        <p:nvSpPr>
          <p:cNvPr id="35" name="Marcador de texto 34">
            <a:extLst>
              <a:ext uri="{FF2B5EF4-FFF2-40B4-BE49-F238E27FC236}">
                <a16:creationId xmlns:a16="http://schemas.microsoft.com/office/drawing/2014/main" id="{0A249FD0-987A-EC9C-AC8C-005ABF049CB1}"/>
              </a:ext>
            </a:extLst>
          </p:cNvPr>
          <p:cNvSpPr>
            <a:spLocks noGrp="1"/>
          </p:cNvSpPr>
          <p:nvPr>
            <p:ph type="body" idx="21"/>
          </p:nvPr>
        </p:nvSpPr>
        <p:spPr>
          <a:xfrm>
            <a:off x="5284424" y="2297977"/>
            <a:ext cx="2343653" cy="513320"/>
          </a:xfrm>
        </p:spPr>
        <p:txBody>
          <a:bodyPr/>
          <a:lstStyle/>
          <a:p>
            <a:r>
              <a:rPr lang="en-US" dirty="0"/>
              <a:t>The Science Behind Gratitude</a:t>
            </a:r>
          </a:p>
        </p:txBody>
      </p:sp>
      <p:sp>
        <p:nvSpPr>
          <p:cNvPr id="36" name="Marcador de texto 35">
            <a:extLst>
              <a:ext uri="{FF2B5EF4-FFF2-40B4-BE49-F238E27FC236}">
                <a16:creationId xmlns:a16="http://schemas.microsoft.com/office/drawing/2014/main" id="{C3820936-0AE4-D37D-0A49-8665A47B8FA8}"/>
              </a:ext>
            </a:extLst>
          </p:cNvPr>
          <p:cNvSpPr>
            <a:spLocks noGrp="1"/>
          </p:cNvSpPr>
          <p:nvPr>
            <p:ph type="body" idx="22"/>
          </p:nvPr>
        </p:nvSpPr>
        <p:spPr>
          <a:xfrm>
            <a:off x="3904456" y="1863067"/>
            <a:ext cx="1305724" cy="749420"/>
          </a:xfrm>
        </p:spPr>
        <p:txBody>
          <a:bodyPr/>
          <a:lstStyle/>
          <a:p>
            <a:r>
              <a:rPr lang="en-US" sz="5400" dirty="0"/>
              <a:t>02</a:t>
            </a:r>
          </a:p>
        </p:txBody>
      </p:sp>
      <p:sp>
        <p:nvSpPr>
          <p:cNvPr id="37" name="Marcador de texto 36">
            <a:extLst>
              <a:ext uri="{FF2B5EF4-FFF2-40B4-BE49-F238E27FC236}">
                <a16:creationId xmlns:a16="http://schemas.microsoft.com/office/drawing/2014/main" id="{F09E2E8B-415E-942F-98C4-8DDB3126C02A}"/>
              </a:ext>
            </a:extLst>
          </p:cNvPr>
          <p:cNvSpPr>
            <a:spLocks noGrp="1"/>
          </p:cNvSpPr>
          <p:nvPr>
            <p:ph type="body" idx="23"/>
          </p:nvPr>
        </p:nvSpPr>
        <p:spPr>
          <a:xfrm>
            <a:off x="5209713" y="2002592"/>
            <a:ext cx="3552417" cy="392481"/>
          </a:xfrm>
        </p:spPr>
        <p:txBody>
          <a:bodyPr/>
          <a:lstStyle/>
          <a:p>
            <a:r>
              <a:rPr lang="en-US" sz="2800" dirty="0"/>
              <a:t>Science of Gratitude </a:t>
            </a:r>
          </a:p>
        </p:txBody>
      </p:sp>
      <p:sp>
        <p:nvSpPr>
          <p:cNvPr id="38" name="Marcador de texto 37">
            <a:extLst>
              <a:ext uri="{FF2B5EF4-FFF2-40B4-BE49-F238E27FC236}">
                <a16:creationId xmlns:a16="http://schemas.microsoft.com/office/drawing/2014/main" id="{622C4E80-F9AA-C017-0076-BAB095F7492C}"/>
              </a:ext>
            </a:extLst>
          </p:cNvPr>
          <p:cNvSpPr>
            <a:spLocks noGrp="1"/>
          </p:cNvSpPr>
          <p:nvPr>
            <p:ph type="body" idx="24"/>
          </p:nvPr>
        </p:nvSpPr>
        <p:spPr>
          <a:xfrm>
            <a:off x="1324586" y="3355811"/>
            <a:ext cx="2674985" cy="513320"/>
          </a:xfrm>
        </p:spPr>
        <p:txBody>
          <a:bodyPr/>
          <a:lstStyle/>
          <a:p>
            <a:r>
              <a:rPr lang="en-US" dirty="0"/>
              <a:t>Integrating Gratitude into Everyday Living</a:t>
            </a:r>
          </a:p>
        </p:txBody>
      </p:sp>
      <p:sp>
        <p:nvSpPr>
          <p:cNvPr id="39" name="Marcador de texto 38">
            <a:extLst>
              <a:ext uri="{FF2B5EF4-FFF2-40B4-BE49-F238E27FC236}">
                <a16:creationId xmlns:a16="http://schemas.microsoft.com/office/drawing/2014/main" id="{372ACB73-1EEA-7A77-34CA-9B47D63D4F77}"/>
              </a:ext>
            </a:extLst>
          </p:cNvPr>
          <p:cNvSpPr>
            <a:spLocks noGrp="1"/>
          </p:cNvSpPr>
          <p:nvPr>
            <p:ph type="body" idx="25"/>
          </p:nvPr>
        </p:nvSpPr>
        <p:spPr>
          <a:xfrm>
            <a:off x="18862" y="2932868"/>
            <a:ext cx="1299925" cy="749420"/>
          </a:xfrm>
        </p:spPr>
        <p:txBody>
          <a:bodyPr/>
          <a:lstStyle/>
          <a:p>
            <a:r>
              <a:rPr lang="en-US" sz="5400" dirty="0"/>
              <a:t>03</a:t>
            </a:r>
          </a:p>
        </p:txBody>
      </p:sp>
      <p:sp>
        <p:nvSpPr>
          <p:cNvPr id="40" name="Marcador de texto 39">
            <a:extLst>
              <a:ext uri="{FF2B5EF4-FFF2-40B4-BE49-F238E27FC236}">
                <a16:creationId xmlns:a16="http://schemas.microsoft.com/office/drawing/2014/main" id="{0A30B459-3EC0-B6A4-B99B-A87BA115852B}"/>
              </a:ext>
            </a:extLst>
          </p:cNvPr>
          <p:cNvSpPr>
            <a:spLocks noGrp="1"/>
          </p:cNvSpPr>
          <p:nvPr>
            <p:ph type="body" idx="26"/>
          </p:nvPr>
        </p:nvSpPr>
        <p:spPr>
          <a:xfrm>
            <a:off x="1273150" y="3049756"/>
            <a:ext cx="3863845" cy="392481"/>
          </a:xfrm>
        </p:spPr>
        <p:txBody>
          <a:bodyPr/>
          <a:lstStyle/>
          <a:p>
            <a:r>
              <a:rPr lang="en-US" sz="2800" dirty="0"/>
              <a:t>PRACTICING gratitude </a:t>
            </a:r>
          </a:p>
        </p:txBody>
      </p:sp>
      <p:sp>
        <p:nvSpPr>
          <p:cNvPr id="41" name="Marcador de texto 40">
            <a:extLst>
              <a:ext uri="{FF2B5EF4-FFF2-40B4-BE49-F238E27FC236}">
                <a16:creationId xmlns:a16="http://schemas.microsoft.com/office/drawing/2014/main" id="{11E92472-9E96-0FD7-0B10-D2E80526131B}"/>
              </a:ext>
            </a:extLst>
          </p:cNvPr>
          <p:cNvSpPr>
            <a:spLocks noGrp="1"/>
          </p:cNvSpPr>
          <p:nvPr>
            <p:ph type="body" idx="27"/>
          </p:nvPr>
        </p:nvSpPr>
        <p:spPr>
          <a:xfrm>
            <a:off x="5372745" y="3320788"/>
            <a:ext cx="2343653" cy="513320"/>
          </a:xfrm>
        </p:spPr>
        <p:txBody>
          <a:bodyPr/>
          <a:lstStyle/>
          <a:p>
            <a:r>
              <a:rPr lang="en-IN" dirty="0"/>
              <a:t>Sharing Appreciation and Acknowledgment</a:t>
            </a:r>
            <a:endParaRPr lang="en-US" dirty="0"/>
          </a:p>
        </p:txBody>
      </p:sp>
      <p:sp>
        <p:nvSpPr>
          <p:cNvPr id="42" name="Marcador de texto 41">
            <a:extLst>
              <a:ext uri="{FF2B5EF4-FFF2-40B4-BE49-F238E27FC236}">
                <a16:creationId xmlns:a16="http://schemas.microsoft.com/office/drawing/2014/main" id="{0F13B525-5D5C-E569-D8A2-252F9FB66921}"/>
              </a:ext>
            </a:extLst>
          </p:cNvPr>
          <p:cNvSpPr>
            <a:spLocks noGrp="1"/>
          </p:cNvSpPr>
          <p:nvPr>
            <p:ph type="body" idx="28"/>
          </p:nvPr>
        </p:nvSpPr>
        <p:spPr>
          <a:xfrm>
            <a:off x="3903989" y="2828410"/>
            <a:ext cx="1305724" cy="749420"/>
          </a:xfrm>
        </p:spPr>
        <p:txBody>
          <a:bodyPr/>
          <a:lstStyle/>
          <a:p>
            <a:r>
              <a:rPr lang="en-US" sz="5400" dirty="0"/>
              <a:t>04</a:t>
            </a:r>
          </a:p>
        </p:txBody>
      </p:sp>
      <p:sp>
        <p:nvSpPr>
          <p:cNvPr id="43" name="Marcador de texto 42">
            <a:extLst>
              <a:ext uri="{FF2B5EF4-FFF2-40B4-BE49-F238E27FC236}">
                <a16:creationId xmlns:a16="http://schemas.microsoft.com/office/drawing/2014/main" id="{F2215607-B251-CB11-F2F6-81C1701DAEE3}"/>
              </a:ext>
            </a:extLst>
          </p:cNvPr>
          <p:cNvSpPr>
            <a:spLocks noGrp="1"/>
          </p:cNvSpPr>
          <p:nvPr>
            <p:ph type="body" idx="29"/>
          </p:nvPr>
        </p:nvSpPr>
        <p:spPr>
          <a:xfrm>
            <a:off x="5194069" y="3032070"/>
            <a:ext cx="3355421" cy="392481"/>
          </a:xfrm>
        </p:spPr>
        <p:txBody>
          <a:bodyPr/>
          <a:lstStyle/>
          <a:p>
            <a:r>
              <a:rPr lang="en-US" sz="2800" dirty="0"/>
              <a:t>Gratitude to others</a:t>
            </a:r>
          </a:p>
        </p:txBody>
      </p:sp>
      <p:grpSp>
        <p:nvGrpSpPr>
          <p:cNvPr id="15" name="Grupo 14">
            <a:extLst>
              <a:ext uri="{FF2B5EF4-FFF2-40B4-BE49-F238E27FC236}">
                <a16:creationId xmlns:a16="http://schemas.microsoft.com/office/drawing/2014/main" id="{4F035AD5-85F8-884B-6B0E-E6B87D66897D}"/>
              </a:ext>
            </a:extLst>
          </p:cNvPr>
          <p:cNvGrpSpPr/>
          <p:nvPr/>
        </p:nvGrpSpPr>
        <p:grpSpPr>
          <a:xfrm>
            <a:off x="534432" y="918216"/>
            <a:ext cx="7930332" cy="779096"/>
            <a:chOff x="400539" y="905062"/>
            <a:chExt cx="8198117" cy="805404"/>
          </a:xfrm>
        </p:grpSpPr>
        <p:sp>
          <p:nvSpPr>
            <p:cNvPr id="2" name="Rectángulo 1">
              <a:extLst>
                <a:ext uri="{FF2B5EF4-FFF2-40B4-BE49-F238E27FC236}">
                  <a16:creationId xmlns:a16="http://schemas.microsoft.com/office/drawing/2014/main" id="{5B77E4B7-0F24-AC14-5CE2-67CF0CC9FA63}"/>
                </a:ext>
              </a:extLst>
            </p:cNvPr>
            <p:cNvSpPr/>
            <p:nvPr/>
          </p:nvSpPr>
          <p:spPr>
            <a:xfrm>
              <a:off x="730437" y="1624888"/>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Elipse 7">
              <a:extLst>
                <a:ext uri="{FF2B5EF4-FFF2-40B4-BE49-F238E27FC236}">
                  <a16:creationId xmlns:a16="http://schemas.microsoft.com/office/drawing/2014/main" id="{C64B76C5-D4BF-899A-4C94-8BDF2E1487B6}"/>
                </a:ext>
              </a:extLst>
            </p:cNvPr>
            <p:cNvSpPr/>
            <p:nvPr/>
          </p:nvSpPr>
          <p:spPr>
            <a:xfrm>
              <a:off x="400539" y="1082027"/>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Elipse 8">
              <a:extLst>
                <a:ext uri="{FF2B5EF4-FFF2-40B4-BE49-F238E27FC236}">
                  <a16:creationId xmlns:a16="http://schemas.microsoft.com/office/drawing/2014/main" id="{0F86804F-3376-8490-AD49-33AE12D7D417}"/>
                </a:ext>
              </a:extLst>
            </p:cNvPr>
            <p:cNvSpPr/>
            <p:nvPr/>
          </p:nvSpPr>
          <p:spPr>
            <a:xfrm>
              <a:off x="8047335" y="90506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Elipse 10">
              <a:extLst>
                <a:ext uri="{FF2B5EF4-FFF2-40B4-BE49-F238E27FC236}">
                  <a16:creationId xmlns:a16="http://schemas.microsoft.com/office/drawing/2014/main" id="{8C5A5FE4-ED7E-0EEC-4114-41C560842EA9}"/>
                </a:ext>
              </a:extLst>
            </p:cNvPr>
            <p:cNvSpPr/>
            <p:nvPr/>
          </p:nvSpPr>
          <p:spPr>
            <a:xfrm>
              <a:off x="8446256" y="131472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Elipse 12">
              <a:extLst>
                <a:ext uri="{FF2B5EF4-FFF2-40B4-BE49-F238E27FC236}">
                  <a16:creationId xmlns:a16="http://schemas.microsoft.com/office/drawing/2014/main" id="{6B84C2C2-AAFF-58FA-C5CB-7EC8EA793ADC}"/>
                </a:ext>
              </a:extLst>
            </p:cNvPr>
            <p:cNvSpPr/>
            <p:nvPr/>
          </p:nvSpPr>
          <p:spPr>
            <a:xfrm>
              <a:off x="1302787" y="911824"/>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Marcador de texto 35">
            <a:extLst>
              <a:ext uri="{FF2B5EF4-FFF2-40B4-BE49-F238E27FC236}">
                <a16:creationId xmlns:a16="http://schemas.microsoft.com/office/drawing/2014/main" id="{F66D59BF-A95D-5C76-5527-CF7BAFF36B6C}"/>
              </a:ext>
            </a:extLst>
          </p:cNvPr>
          <p:cNvSpPr txBox="1">
            <a:spLocks/>
          </p:cNvSpPr>
          <p:nvPr/>
        </p:nvSpPr>
        <p:spPr>
          <a:xfrm>
            <a:off x="19306" y="3944861"/>
            <a:ext cx="1305724" cy="749420"/>
          </a:xfrm>
          <a:prstGeom prst="rect">
            <a:avLst/>
          </a:prstGeom>
        </p:spPr>
        <p:txBody>
          <a:bodyPr vert="horz" lIns="91440" tIns="45720" rIns="91440" bIns="45720" rtlCol="0" anchor="ctr">
            <a:noAutofit/>
          </a:bodyPr>
          <a:lstStyle>
            <a:lvl1pPr marL="0" indent="0" algn="r" defTabSz="685800" rtl="0" eaLnBrk="1" latinLnBrk="0" hangingPunct="1">
              <a:lnSpc>
                <a:spcPct val="90000"/>
              </a:lnSpc>
              <a:spcBef>
                <a:spcPts val="750"/>
              </a:spcBef>
              <a:buFont typeface="Arial" panose="020B0604020202020204" pitchFamily="34" charset="0"/>
              <a:buNone/>
              <a:defRPr sz="9200" kern="1200">
                <a:solidFill>
                  <a:schemeClr val="tx1"/>
                </a:solidFill>
                <a:latin typeface="Staatliches"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sz="5400" dirty="0"/>
              <a:t>05</a:t>
            </a:r>
          </a:p>
        </p:txBody>
      </p:sp>
      <p:sp>
        <p:nvSpPr>
          <p:cNvPr id="12" name="Marcador de texto 36">
            <a:extLst>
              <a:ext uri="{FF2B5EF4-FFF2-40B4-BE49-F238E27FC236}">
                <a16:creationId xmlns:a16="http://schemas.microsoft.com/office/drawing/2014/main" id="{2EAA791A-5160-1AE4-9E9D-A7042919698B}"/>
              </a:ext>
            </a:extLst>
          </p:cNvPr>
          <p:cNvSpPr txBox="1">
            <a:spLocks/>
          </p:cNvSpPr>
          <p:nvPr/>
        </p:nvSpPr>
        <p:spPr>
          <a:xfrm>
            <a:off x="1324586" y="4048959"/>
            <a:ext cx="2343653" cy="392481"/>
          </a:xfrm>
          <a:prstGeom prst="rect">
            <a:avLst/>
          </a:prstGeom>
        </p:spPr>
        <p:txBody>
          <a:bodyPr vert="horz" lIns="91440" tIns="45720" rIns="91440" bIns="45720" rtlCol="0" anchor="b">
            <a:noAutofit/>
          </a:bodyPr>
          <a:lstStyle>
            <a:lvl1pPr marL="0" indent="0" algn="l" defTabSz="685800" rtl="0" eaLnBrk="1" latinLnBrk="0" hangingPunct="1">
              <a:lnSpc>
                <a:spcPct val="90000"/>
              </a:lnSpc>
              <a:spcBef>
                <a:spcPts val="750"/>
              </a:spcBef>
              <a:buFont typeface="Arial" panose="020B0604020202020204" pitchFamily="34" charset="0"/>
              <a:buNone/>
              <a:defRPr sz="3200" kern="1200">
                <a:solidFill>
                  <a:schemeClr val="tx1"/>
                </a:solidFill>
                <a:latin typeface="Staatliches"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sz="2800" dirty="0"/>
              <a:t>SUMMARY</a:t>
            </a:r>
          </a:p>
        </p:txBody>
      </p:sp>
      <p:sp>
        <p:nvSpPr>
          <p:cNvPr id="14" name="Marcador de texto 34">
            <a:extLst>
              <a:ext uri="{FF2B5EF4-FFF2-40B4-BE49-F238E27FC236}">
                <a16:creationId xmlns:a16="http://schemas.microsoft.com/office/drawing/2014/main" id="{13188C9D-A992-BC4D-498B-FF5560E5BE11}"/>
              </a:ext>
            </a:extLst>
          </p:cNvPr>
          <p:cNvSpPr txBox="1">
            <a:spLocks/>
          </p:cNvSpPr>
          <p:nvPr/>
        </p:nvSpPr>
        <p:spPr>
          <a:xfrm>
            <a:off x="1318787" y="4319571"/>
            <a:ext cx="2343653" cy="513320"/>
          </a:xfrm>
          <a:prstGeom prst="rect">
            <a:avLst/>
          </a:prstGeom>
        </p:spPr>
        <p:txBody>
          <a:bodyPr vert="horz" lIns="91440" tIns="45720" rIns="91440" bIns="45720" rtlCol="0">
            <a:noAutofit/>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Manrope Medium"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dirty="0"/>
              <a:t>Recap for this session</a:t>
            </a:r>
          </a:p>
        </p:txBody>
      </p:sp>
      <p:sp>
        <p:nvSpPr>
          <p:cNvPr id="16" name="Marcador de texto 34">
            <a:extLst>
              <a:ext uri="{FF2B5EF4-FFF2-40B4-BE49-F238E27FC236}">
                <a16:creationId xmlns:a16="http://schemas.microsoft.com/office/drawing/2014/main" id="{D6E5396B-2C3A-F4AC-CE9A-CACF5A926325}"/>
              </a:ext>
            </a:extLst>
          </p:cNvPr>
          <p:cNvSpPr txBox="1">
            <a:spLocks/>
          </p:cNvSpPr>
          <p:nvPr/>
        </p:nvSpPr>
        <p:spPr>
          <a:xfrm>
            <a:off x="5284424" y="4379371"/>
            <a:ext cx="2343653" cy="513320"/>
          </a:xfrm>
          <a:prstGeom prst="rect">
            <a:avLst/>
          </a:prstGeom>
        </p:spPr>
        <p:txBody>
          <a:bodyPr vert="horz" lIns="91440" tIns="45720" rIns="91440" bIns="45720" rtlCol="0">
            <a:noAutofit/>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Manrope Medium"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dirty="0"/>
              <a:t>The Power and Promise of Gratitude</a:t>
            </a:r>
          </a:p>
          <a:p>
            <a:endParaRPr lang="en-US" dirty="0"/>
          </a:p>
        </p:txBody>
      </p:sp>
      <p:sp>
        <p:nvSpPr>
          <p:cNvPr id="17" name="Marcador de texto 36">
            <a:extLst>
              <a:ext uri="{FF2B5EF4-FFF2-40B4-BE49-F238E27FC236}">
                <a16:creationId xmlns:a16="http://schemas.microsoft.com/office/drawing/2014/main" id="{0B8ED83E-A8F8-9013-7445-3472F4D4EE0B}"/>
              </a:ext>
            </a:extLst>
          </p:cNvPr>
          <p:cNvSpPr txBox="1">
            <a:spLocks/>
          </p:cNvSpPr>
          <p:nvPr/>
        </p:nvSpPr>
        <p:spPr>
          <a:xfrm>
            <a:off x="5209713" y="4078859"/>
            <a:ext cx="2343653" cy="392481"/>
          </a:xfrm>
          <a:prstGeom prst="rect">
            <a:avLst/>
          </a:prstGeom>
        </p:spPr>
        <p:txBody>
          <a:bodyPr vert="horz" lIns="91440" tIns="45720" rIns="91440" bIns="45720" rtlCol="0" anchor="b">
            <a:noAutofit/>
          </a:bodyPr>
          <a:lstStyle>
            <a:lvl1pPr marL="0" indent="0" algn="l" defTabSz="685800" rtl="0" eaLnBrk="1" latinLnBrk="0" hangingPunct="1">
              <a:lnSpc>
                <a:spcPct val="90000"/>
              </a:lnSpc>
              <a:spcBef>
                <a:spcPts val="750"/>
              </a:spcBef>
              <a:buFont typeface="Arial" panose="020B0604020202020204" pitchFamily="34" charset="0"/>
              <a:buNone/>
              <a:defRPr sz="3200" kern="1200">
                <a:solidFill>
                  <a:schemeClr val="tx1"/>
                </a:solidFill>
                <a:latin typeface="Staatliches"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sz="2800" dirty="0"/>
              <a:t>CONCLUSION</a:t>
            </a:r>
          </a:p>
        </p:txBody>
      </p:sp>
      <p:sp>
        <p:nvSpPr>
          <p:cNvPr id="18" name="Marcador de texto 35">
            <a:extLst>
              <a:ext uri="{FF2B5EF4-FFF2-40B4-BE49-F238E27FC236}">
                <a16:creationId xmlns:a16="http://schemas.microsoft.com/office/drawing/2014/main" id="{659F88DB-FD23-9FF0-5852-23823C35E48F}"/>
              </a:ext>
            </a:extLst>
          </p:cNvPr>
          <p:cNvSpPr txBox="1">
            <a:spLocks/>
          </p:cNvSpPr>
          <p:nvPr/>
        </p:nvSpPr>
        <p:spPr>
          <a:xfrm>
            <a:off x="3903989" y="3914168"/>
            <a:ext cx="1305724" cy="749420"/>
          </a:xfrm>
          <a:prstGeom prst="rect">
            <a:avLst/>
          </a:prstGeom>
        </p:spPr>
        <p:txBody>
          <a:bodyPr vert="horz" lIns="91440" tIns="45720" rIns="91440" bIns="45720" rtlCol="0" anchor="ctr">
            <a:noAutofit/>
          </a:bodyPr>
          <a:lstStyle>
            <a:lvl1pPr marL="0" indent="0" algn="r" defTabSz="685800" rtl="0" eaLnBrk="1" latinLnBrk="0" hangingPunct="1">
              <a:lnSpc>
                <a:spcPct val="90000"/>
              </a:lnSpc>
              <a:spcBef>
                <a:spcPts val="750"/>
              </a:spcBef>
              <a:buFont typeface="Arial" panose="020B0604020202020204" pitchFamily="34" charset="0"/>
              <a:buNone/>
              <a:defRPr sz="9200" kern="1200">
                <a:solidFill>
                  <a:schemeClr val="tx1"/>
                </a:solidFill>
                <a:latin typeface="Staatliches"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sz="5400" dirty="0"/>
              <a:t>06</a:t>
            </a:r>
          </a:p>
        </p:txBody>
      </p:sp>
    </p:spTree>
    <p:extLst>
      <p:ext uri="{BB962C8B-B14F-4D97-AF65-F5344CB8AC3E}">
        <p14:creationId xmlns:p14="http://schemas.microsoft.com/office/powerpoint/2010/main" val="1654909843"/>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5"/>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600"/>
                                            <p:tgtEl>
                                              <p:spTgt spid="4"/>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200"/>
                                            <p:tgtEl>
                                              <p:spTgt spid="25"/>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1200"/>
                                            <p:tgtEl>
                                              <p:spTgt spid="23"/>
                                            </p:tgtEl>
                                          </p:cBhvr>
                                        </p:animEffect>
                                      </p:childTnLst>
                                    </p:cTn>
                                  </p:par>
                                  <p:par>
                                    <p:cTn id="16" presetID="10" presetClass="entr" presetSubtype="0" fill="hold" grpId="0" nodeType="withEffect">
                                      <p:stCondLst>
                                        <p:cond delay="11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1200"/>
                                            <p:tgtEl>
                                              <p:spTgt spid="24"/>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1200"/>
                                            <p:tgtEl>
                                              <p:spTgt spid="37"/>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1200"/>
                                            <p:tgtEl>
                                              <p:spTgt spid="35"/>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200"/>
                                            <p:tgtEl>
                                              <p:spTgt spid="36"/>
                                            </p:tgtEl>
                                          </p:cBhvr>
                                        </p:animEffect>
                                      </p:childTnLst>
                                    </p:cTn>
                                  </p:par>
                                  <p:par>
                                    <p:cTn id="28" presetID="10" presetClass="entr" presetSubtype="0" fill="hold" grpId="0" nodeType="withEffect">
                                      <p:stCondLst>
                                        <p:cond delay="13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1200"/>
                                            <p:tgtEl>
                                              <p:spTgt spid="40"/>
                                            </p:tgtEl>
                                          </p:cBhvr>
                                        </p:animEffect>
                                      </p:childTnLst>
                                    </p:cTn>
                                  </p:par>
                                  <p:par>
                                    <p:cTn id="31" presetID="10" presetClass="entr" presetSubtype="0" fill="hold" grpId="0" nodeType="withEffect">
                                      <p:stCondLst>
                                        <p:cond delay="130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1200"/>
                                            <p:tgtEl>
                                              <p:spTgt spid="38"/>
                                            </p:tgtEl>
                                          </p:cBhvr>
                                        </p:animEffect>
                                      </p:childTnLst>
                                    </p:cTn>
                                  </p:par>
                                  <p:par>
                                    <p:cTn id="34" presetID="10" presetClass="entr" presetSubtype="0" fill="hold" grpId="0" nodeType="withEffect">
                                      <p:stCondLst>
                                        <p:cond delay="130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1200"/>
                                            <p:tgtEl>
                                              <p:spTgt spid="39"/>
                                            </p:tgtEl>
                                          </p:cBhvr>
                                        </p:animEffect>
                                      </p:childTnLst>
                                    </p:cTn>
                                  </p:par>
                                  <p:par>
                                    <p:cTn id="37" presetID="10" presetClass="entr" presetSubtype="0" fill="hold" grpId="0" nodeType="withEffect">
                                      <p:stCondLst>
                                        <p:cond delay="170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1200"/>
                                            <p:tgtEl>
                                              <p:spTgt spid="43"/>
                                            </p:tgtEl>
                                          </p:cBhvr>
                                        </p:animEffect>
                                      </p:childTnLst>
                                    </p:cTn>
                                  </p:par>
                                  <p:par>
                                    <p:cTn id="40" presetID="10" presetClass="entr" presetSubtype="0" fill="hold" grpId="0" nodeType="withEffect">
                                      <p:stCondLst>
                                        <p:cond delay="170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1200"/>
                                            <p:tgtEl>
                                              <p:spTgt spid="41"/>
                                            </p:tgtEl>
                                          </p:cBhvr>
                                        </p:animEffect>
                                      </p:childTnLst>
                                    </p:cTn>
                                  </p:par>
                                  <p:par>
                                    <p:cTn id="43" presetID="10" presetClass="entr" presetSubtype="0" fill="hold" grpId="0" nodeType="withEffect">
                                      <p:stCondLst>
                                        <p:cond delay="170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1200"/>
                                            <p:tgtEl>
                                              <p:spTgt spid="42"/>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1200"/>
                                            <p:tgtEl>
                                              <p:spTgt spid="10"/>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1200"/>
                                            <p:tgtEl>
                                              <p:spTgt spid="12"/>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200"/>
                                            <p:tgtEl>
                                              <p:spTgt spid="14"/>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1200"/>
                                            <p:tgtEl>
                                              <p:spTgt spid="16"/>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1200"/>
                                            <p:tgtEl>
                                              <p:spTgt spid="17"/>
                                            </p:tgtEl>
                                          </p:cBhvr>
                                        </p:animEffect>
                                      </p:childTnLst>
                                    </p:cTn>
                                  </p:par>
                                  <p:par>
                                    <p:cTn id="61" presetID="10" presetClass="entr" presetSubtype="0" fill="hold" grpId="0" nodeType="withEffect">
                                      <p:stCondLst>
                                        <p:cond delay="150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12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P spid="24" grpId="0"/>
          <p:bldP spid="25" grpId="0"/>
          <p:bldP spid="35" grpId="0"/>
          <p:bldP spid="36" grpId="0"/>
          <p:bldP spid="37" grpId="0"/>
          <p:bldP spid="38" grpId="0"/>
          <p:bldP spid="39" grpId="0"/>
          <p:bldP spid="40" grpId="0"/>
          <p:bldP spid="41" grpId="0"/>
          <p:bldP spid="42" grpId="0"/>
          <p:bldP spid="43" grpId="0"/>
          <p:bldP spid="10" grpId="0"/>
          <p:bldP spid="12" grpId="0"/>
          <p:bldP spid="14" grpId="0"/>
          <p:bldP spid="16" grpId="0"/>
          <p:bldP spid="17" grpId="0"/>
          <p:bldP spid="1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5"/>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600"/>
                                            <p:tgtEl>
                                              <p:spTgt spid="4"/>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200"/>
                                            <p:tgtEl>
                                              <p:spTgt spid="25"/>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1200"/>
                                            <p:tgtEl>
                                              <p:spTgt spid="23"/>
                                            </p:tgtEl>
                                          </p:cBhvr>
                                        </p:animEffect>
                                      </p:childTnLst>
                                    </p:cTn>
                                  </p:par>
                                  <p:par>
                                    <p:cTn id="16" presetID="10" presetClass="entr" presetSubtype="0" fill="hold" grpId="0" nodeType="withEffect">
                                      <p:stCondLst>
                                        <p:cond delay="11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1200"/>
                                            <p:tgtEl>
                                              <p:spTgt spid="24"/>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1200"/>
                                            <p:tgtEl>
                                              <p:spTgt spid="37"/>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1200"/>
                                            <p:tgtEl>
                                              <p:spTgt spid="35"/>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200"/>
                                            <p:tgtEl>
                                              <p:spTgt spid="36"/>
                                            </p:tgtEl>
                                          </p:cBhvr>
                                        </p:animEffect>
                                      </p:childTnLst>
                                    </p:cTn>
                                  </p:par>
                                  <p:par>
                                    <p:cTn id="28" presetID="10" presetClass="entr" presetSubtype="0" fill="hold" grpId="0" nodeType="withEffect">
                                      <p:stCondLst>
                                        <p:cond delay="13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1200"/>
                                            <p:tgtEl>
                                              <p:spTgt spid="40"/>
                                            </p:tgtEl>
                                          </p:cBhvr>
                                        </p:animEffect>
                                      </p:childTnLst>
                                    </p:cTn>
                                  </p:par>
                                  <p:par>
                                    <p:cTn id="31" presetID="10" presetClass="entr" presetSubtype="0" fill="hold" grpId="0" nodeType="withEffect">
                                      <p:stCondLst>
                                        <p:cond delay="130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1200"/>
                                            <p:tgtEl>
                                              <p:spTgt spid="38"/>
                                            </p:tgtEl>
                                          </p:cBhvr>
                                        </p:animEffect>
                                      </p:childTnLst>
                                    </p:cTn>
                                  </p:par>
                                  <p:par>
                                    <p:cTn id="34" presetID="10" presetClass="entr" presetSubtype="0" fill="hold" grpId="0" nodeType="withEffect">
                                      <p:stCondLst>
                                        <p:cond delay="130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1200"/>
                                            <p:tgtEl>
                                              <p:spTgt spid="39"/>
                                            </p:tgtEl>
                                          </p:cBhvr>
                                        </p:animEffect>
                                      </p:childTnLst>
                                    </p:cTn>
                                  </p:par>
                                  <p:par>
                                    <p:cTn id="37" presetID="10" presetClass="entr" presetSubtype="0" fill="hold" grpId="0" nodeType="withEffect">
                                      <p:stCondLst>
                                        <p:cond delay="170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1200"/>
                                            <p:tgtEl>
                                              <p:spTgt spid="43"/>
                                            </p:tgtEl>
                                          </p:cBhvr>
                                        </p:animEffect>
                                      </p:childTnLst>
                                    </p:cTn>
                                  </p:par>
                                  <p:par>
                                    <p:cTn id="40" presetID="10" presetClass="entr" presetSubtype="0" fill="hold" grpId="0" nodeType="withEffect">
                                      <p:stCondLst>
                                        <p:cond delay="170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1200"/>
                                            <p:tgtEl>
                                              <p:spTgt spid="41"/>
                                            </p:tgtEl>
                                          </p:cBhvr>
                                        </p:animEffect>
                                      </p:childTnLst>
                                    </p:cTn>
                                  </p:par>
                                  <p:par>
                                    <p:cTn id="43" presetID="10" presetClass="entr" presetSubtype="0" fill="hold" grpId="0" nodeType="withEffect">
                                      <p:stCondLst>
                                        <p:cond delay="170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1200"/>
                                            <p:tgtEl>
                                              <p:spTgt spid="42"/>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1200"/>
                                            <p:tgtEl>
                                              <p:spTgt spid="10"/>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1200"/>
                                            <p:tgtEl>
                                              <p:spTgt spid="12"/>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200"/>
                                            <p:tgtEl>
                                              <p:spTgt spid="14"/>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1200"/>
                                            <p:tgtEl>
                                              <p:spTgt spid="16"/>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1200"/>
                                            <p:tgtEl>
                                              <p:spTgt spid="17"/>
                                            </p:tgtEl>
                                          </p:cBhvr>
                                        </p:animEffect>
                                      </p:childTnLst>
                                    </p:cTn>
                                  </p:par>
                                  <p:par>
                                    <p:cTn id="61" presetID="10" presetClass="entr" presetSubtype="0" fill="hold" grpId="0" nodeType="withEffect">
                                      <p:stCondLst>
                                        <p:cond delay="150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12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P spid="24" grpId="0"/>
          <p:bldP spid="25" grpId="0"/>
          <p:bldP spid="35" grpId="0"/>
          <p:bldP spid="36" grpId="0"/>
          <p:bldP spid="37" grpId="0"/>
          <p:bldP spid="38" grpId="0"/>
          <p:bldP spid="39" grpId="0"/>
          <p:bldP spid="40" grpId="0"/>
          <p:bldP spid="41" grpId="0"/>
          <p:bldP spid="42" grpId="0"/>
          <p:bldP spid="43" grpId="0"/>
          <p:bldP spid="10" grpId="0"/>
          <p:bldP spid="12" grpId="0"/>
          <p:bldP spid="14" grpId="0"/>
          <p:bldP spid="16" grpId="0"/>
          <p:bldP spid="17" grpId="0"/>
          <p:bldP spid="18"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F2C40DD3-0FB4-7083-371E-27079241DAC3}"/>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78444BCE-AC51-0EBF-1E27-A44A5DE82FC9}"/>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FC5252B5-042A-050D-A4A9-CE2C7BFE6231}"/>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5EACE198-8088-997F-FD46-02F8E53370E2}"/>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B5CD2A73-C90A-A1B8-BED4-05152A691587}"/>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FE7DD147-0A38-4E87-9D9A-1D9976EF17CE}"/>
              </a:ext>
            </a:extLst>
          </p:cNvPr>
          <p:cNvSpPr>
            <a:spLocks noGrp="1"/>
          </p:cNvSpPr>
          <p:nvPr>
            <p:ph type="ctrTitle"/>
          </p:nvPr>
        </p:nvSpPr>
        <p:spPr>
          <a:xfrm>
            <a:off x="2776078" y="1741336"/>
            <a:ext cx="4453267" cy="2325085"/>
          </a:xfrm>
        </p:spPr>
        <p:txBody>
          <a:bodyPr anchor="ctr"/>
          <a:lstStyle/>
          <a:p>
            <a:r>
              <a:rPr lang="en-US" dirty="0"/>
              <a:t>GRATITUDE</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p:txBody>
          <a:bodyPr anchor="ctr"/>
          <a:lstStyle/>
          <a:p>
            <a:pPr>
              <a:lnSpc>
                <a:spcPct val="80000"/>
              </a:lnSpc>
            </a:pPr>
            <a:r>
              <a:rPr lang="en-US" sz="8800" dirty="0"/>
              <a:t>01</a:t>
            </a:r>
          </a:p>
        </p:txBody>
      </p:sp>
      <p:pic>
        <p:nvPicPr>
          <p:cNvPr id="15" name="Imagen 14" descr="Imagen que contiene Gráfico circular&#10;&#10;Descripción generada automáticamente">
            <a:extLst>
              <a:ext uri="{FF2B5EF4-FFF2-40B4-BE49-F238E27FC236}">
                <a16:creationId xmlns:a16="http://schemas.microsoft.com/office/drawing/2014/main" id="{41E0F4B5-83D5-81F9-D16E-BFEC6113F8CD}"/>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80D10D1F-A34B-F59E-0925-BDA9E197E11F}"/>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C7F49B56-7AD9-FD06-4831-7F0F265D5FD5}"/>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F95500FF-5F15-A707-A8B0-D6BB4B4CF0D8}"/>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5BEF0C80-96ED-ACA3-1509-73CBAD54B156}"/>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112AC5FB-292F-AF20-3273-D5F7C2185005}"/>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8168F1AF-FF19-5CE0-ACFA-FC1FAEC94904}"/>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013A0A0C-768A-103F-9788-31DBF077BFF4}"/>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58D7E544-DC0C-C77B-8580-CAE9813CF86B}"/>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0060FA3F-4E9E-249A-5455-536C4A71EDFC}"/>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443307E2-2F1E-6FD3-F1B1-9D1DD0C21CD9}"/>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8422F606-6846-2810-C0AA-DCDE5A4FC325}"/>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7567F1F1-DB0D-5FC5-18D4-19A9916A379B}"/>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5FB70843-6506-4AD3-0AEC-754F6F42C3DF}"/>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5FF43F78-8087-7207-A9F4-F0530FFFBDF6}"/>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B34D7C7C-0EA5-1847-6DEC-93E82047218F}"/>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Imagen 22" descr="Forma&#10;&#10;Descripción generada automáticamente">
            <a:extLst>
              <a:ext uri="{FF2B5EF4-FFF2-40B4-BE49-F238E27FC236}">
                <a16:creationId xmlns:a16="http://schemas.microsoft.com/office/drawing/2014/main" id="{85AD7C29-B4B1-1189-DBA1-3E4DF13C506F}"/>
              </a:ext>
            </a:extLst>
          </p:cNvPr>
          <p:cNvPicPr>
            <a:picLocks noChangeAspect="1"/>
          </p:cNvPicPr>
          <p:nvPr/>
        </p:nvPicPr>
        <p:blipFill rotWithShape="1">
          <a:blip r:embed="rId2">
            <a:extLst>
              <a:ext uri="{28A0092B-C50C-407E-A947-70E740481C1C}">
                <a14:useLocalDpi xmlns:a14="http://schemas.microsoft.com/office/drawing/2010/main" val="0"/>
              </a:ext>
            </a:extLst>
          </a:blip>
          <a:srcRect l="6336" t="11190" r="6596" b="12346"/>
          <a:stretch/>
        </p:blipFill>
        <p:spPr>
          <a:xfrm>
            <a:off x="7454375" y="1142984"/>
            <a:ext cx="2297486" cy="1134961"/>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95ACBABC-502B-2105-D154-862FE81F6442}"/>
              </a:ext>
            </a:extLst>
          </p:cNvPr>
          <p:cNvPicPr>
            <a:picLocks noChangeAspect="1"/>
          </p:cNvPicPr>
          <p:nvPr/>
        </p:nvPicPr>
        <p:blipFill rotWithShape="1">
          <a:blip r:embed="rId3">
            <a:extLst>
              <a:ext uri="{28A0092B-C50C-407E-A947-70E740481C1C}">
                <a14:useLocalDpi xmlns:a14="http://schemas.microsoft.com/office/drawing/2010/main" val="0"/>
              </a:ext>
            </a:extLst>
          </a:blip>
          <a:srcRect l="1440" t="38296" r="54437" b="15040"/>
          <a:stretch/>
        </p:blipFill>
        <p:spPr>
          <a:xfrm rot="16200000">
            <a:off x="6260796" y="599457"/>
            <a:ext cx="3862170" cy="2297488"/>
          </a:xfrm>
          <a:prstGeom prst="rect">
            <a:avLst/>
          </a:prstGeom>
        </p:spPr>
      </p:pic>
      <p:pic>
        <p:nvPicPr>
          <p:cNvPr id="7" name="Imagen 6" descr="Dibujo de una persona&#10;&#10;Descripción generada automáticamente con confianza media">
            <a:extLst>
              <a:ext uri="{FF2B5EF4-FFF2-40B4-BE49-F238E27FC236}">
                <a16:creationId xmlns:a16="http://schemas.microsoft.com/office/drawing/2014/main" id="{866D6CD3-79B1-42BA-FD3A-D836D68D3371}"/>
              </a:ext>
            </a:extLst>
          </p:cNvPr>
          <p:cNvPicPr>
            <a:picLocks noChangeAspect="1"/>
          </p:cNvPicPr>
          <p:nvPr/>
        </p:nvPicPr>
        <p:blipFill rotWithShape="1">
          <a:blip r:embed="rId4">
            <a:extLst>
              <a:ext uri="{28A0092B-C50C-407E-A947-70E740481C1C}">
                <a14:useLocalDpi xmlns:a14="http://schemas.microsoft.com/office/drawing/2010/main" val="0"/>
              </a:ext>
            </a:extLst>
          </a:blip>
          <a:srcRect l="24657" t="9029" r="34047" b="28091"/>
          <a:stretch/>
        </p:blipFill>
        <p:spPr>
          <a:xfrm rot="16200000">
            <a:off x="7296355" y="-24866"/>
            <a:ext cx="2202289" cy="1886250"/>
          </a:xfrm>
          <a:prstGeom prst="rect">
            <a:avLst/>
          </a:prstGeom>
          <a:effectLst/>
        </p:spPr>
      </p:pic>
      <p:pic>
        <p:nvPicPr>
          <p:cNvPr id="8" name="Imagen 7" descr="Icono&#10;&#10;Descripción generada automáticamente">
            <a:extLst>
              <a:ext uri="{FF2B5EF4-FFF2-40B4-BE49-F238E27FC236}">
                <a16:creationId xmlns:a16="http://schemas.microsoft.com/office/drawing/2014/main" id="{26C2CF29-35C6-37D3-50F6-1D68E8C7077C}"/>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25327" r="77816" b="24553"/>
          <a:stretch/>
        </p:blipFill>
        <p:spPr>
          <a:xfrm rot="16200000">
            <a:off x="7980309" y="-378887"/>
            <a:ext cx="1034193" cy="1426196"/>
          </a:xfrm>
          <a:prstGeom prst="rect">
            <a:avLst/>
          </a:prstGeom>
        </p:spPr>
      </p:pic>
      <p:pic>
        <p:nvPicPr>
          <p:cNvPr id="13" name="Imagen 12" descr="Imagen que contiene Forma&#10;&#10;Descripción generada automáticamente">
            <a:extLst>
              <a:ext uri="{FF2B5EF4-FFF2-40B4-BE49-F238E27FC236}">
                <a16:creationId xmlns:a16="http://schemas.microsoft.com/office/drawing/2014/main" id="{3468FA76-4661-5981-362F-A58423237B94}"/>
              </a:ext>
            </a:extLst>
          </p:cNvPr>
          <p:cNvPicPr>
            <a:picLocks noChangeAspect="1"/>
          </p:cNvPicPr>
          <p:nvPr/>
        </p:nvPicPr>
        <p:blipFill rotWithShape="1">
          <a:blip r:embed="rId6">
            <a:extLst>
              <a:ext uri="{28A0092B-C50C-407E-A947-70E740481C1C}">
                <a14:useLocalDpi xmlns:a14="http://schemas.microsoft.com/office/drawing/2010/main" val="0"/>
              </a:ext>
            </a:extLst>
          </a:blip>
          <a:srcRect l="26800" t="4583" r="22933" b="6607"/>
          <a:stretch/>
        </p:blipFill>
        <p:spPr>
          <a:xfrm>
            <a:off x="7019410" y="3137766"/>
            <a:ext cx="1395910" cy="1387261"/>
          </a:xfrm>
          <a:prstGeom prst="rect">
            <a:avLst/>
          </a:prstGeom>
        </p:spPr>
      </p:pic>
      <p:pic>
        <p:nvPicPr>
          <p:cNvPr id="2" name="Imagen 1" descr="Logotipo&#10;&#10;Descripción generada automáticamente">
            <a:extLst>
              <a:ext uri="{FF2B5EF4-FFF2-40B4-BE49-F238E27FC236}">
                <a16:creationId xmlns:a16="http://schemas.microsoft.com/office/drawing/2014/main" id="{FB32CF01-3B95-DA83-BCFF-7F4124AE76C2}"/>
              </a:ext>
            </a:extLst>
          </p:cNvPr>
          <p:cNvPicPr>
            <a:picLocks noChangeAspect="1"/>
          </p:cNvPicPr>
          <p:nvPr/>
        </p:nvPicPr>
        <p:blipFill rotWithShape="1">
          <a:blip r:embed="rId7">
            <a:extLst>
              <a:ext uri="{28A0092B-C50C-407E-A947-70E740481C1C}">
                <a14:useLocalDpi xmlns:a14="http://schemas.microsoft.com/office/drawing/2010/main" val="0"/>
              </a:ext>
            </a:extLst>
          </a:blip>
          <a:srcRect l="24000" t="1207" r="22900" b="4213"/>
          <a:stretch/>
        </p:blipFill>
        <p:spPr>
          <a:xfrm rot="5400000" flipH="1" flipV="1">
            <a:off x="5041915" y="1600304"/>
            <a:ext cx="2703580" cy="2708726"/>
          </a:xfrm>
          <a:prstGeom prst="rect">
            <a:avLst/>
          </a:prstGeom>
          <a:ln>
            <a:noFill/>
          </a:ln>
          <a:effectLst/>
        </p:spPr>
      </p:pic>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p:txBody>
          <a:bodyPr/>
          <a:lstStyle/>
          <a:p>
            <a:r>
              <a:rPr lang="en-US" dirty="0"/>
              <a:t>Gratitude is a warm feeling of thankfulness and appreciation for the good things in life, big or small.</a:t>
            </a:r>
            <a:br>
              <a:rPr lang="en-US" dirty="0"/>
            </a:br>
            <a:endParaRPr lang="en-US" dirty="0"/>
          </a:p>
          <a:p>
            <a:r>
              <a:rPr lang="en-US" dirty="0"/>
              <a:t>Gratitude is the practice of acknowledging and appreciating the positive aspects of life. </a:t>
            </a:r>
          </a:p>
          <a:p>
            <a:endParaRPr lang="en-US" dirty="0"/>
          </a:p>
          <a:p>
            <a:r>
              <a:rPr lang="en-US" dirty="0"/>
              <a:t>It has been shown to have a significant impact on mental health and overall well-being.</a:t>
            </a:r>
          </a:p>
        </p:txBody>
      </p:sp>
      <p:sp>
        <p:nvSpPr>
          <p:cNvPr id="4" name="Title 3">
            <a:extLst>
              <a:ext uri="{FF2B5EF4-FFF2-40B4-BE49-F238E27FC236}">
                <a16:creationId xmlns:a16="http://schemas.microsoft.com/office/drawing/2014/main" id="{6153A5D8-3B98-4BE7-8334-478BB8EE0C12}"/>
              </a:ext>
            </a:extLst>
          </p:cNvPr>
          <p:cNvSpPr>
            <a:spLocks noGrp="1"/>
          </p:cNvSpPr>
          <p:nvPr>
            <p:ph type="ctrTitle"/>
          </p:nvPr>
        </p:nvSpPr>
        <p:spPr/>
        <p:txBody>
          <a:bodyPr/>
          <a:lstStyle/>
          <a:p>
            <a:r>
              <a:rPr lang="en-US" sz="6600" dirty="0"/>
              <a:t>GRATITUDE</a:t>
            </a:r>
          </a:p>
        </p:txBody>
      </p:sp>
      <p:pic>
        <p:nvPicPr>
          <p:cNvPr id="15" name="Marcador de posición de imagen 14">
            <a:extLst>
              <a:ext uri="{FF2B5EF4-FFF2-40B4-BE49-F238E27FC236}">
                <a16:creationId xmlns:a16="http://schemas.microsoft.com/office/drawing/2014/main" id="{8B0BD868-7DC3-3F06-AC46-18A22100041C}"/>
              </a:ext>
            </a:extLst>
          </p:cNvPr>
          <p:cNvPicPr>
            <a:picLocks noGrp="1" noChangeAspect="1"/>
          </p:cNvPicPr>
          <p:nvPr>
            <p:ph type="pic" sz="quarter" idx="10"/>
          </p:nvPr>
        </p:nvPicPr>
        <p:blipFill>
          <a:blip r:embed="rId8">
            <a:extLst>
              <a:ext uri="{28A0092B-C50C-407E-A947-70E740481C1C}">
                <a14:useLocalDpi xmlns:a14="http://schemas.microsoft.com/office/drawing/2010/main" val="0"/>
              </a:ext>
            </a:extLst>
          </a:blip>
          <a:srcRect l="12168" r="12168"/>
          <a:stretch/>
        </p:blipFill>
        <p:spPr>
          <a:xfrm>
            <a:off x="5517375" y="2025080"/>
            <a:ext cx="1815961" cy="1800033"/>
          </a:xfrm>
        </p:spPr>
      </p:pic>
      <p:pic>
        <p:nvPicPr>
          <p:cNvPr id="3" name="Imagen 2" descr="Círculo&#10;&#10;Descripción generada automáticamente">
            <a:extLst>
              <a:ext uri="{FF2B5EF4-FFF2-40B4-BE49-F238E27FC236}">
                <a16:creationId xmlns:a16="http://schemas.microsoft.com/office/drawing/2014/main" id="{BA73130A-EC76-7E96-CA10-191F73D6449F}"/>
              </a:ext>
            </a:extLst>
          </p:cNvPr>
          <p:cNvPicPr>
            <a:picLocks noChangeAspect="1"/>
          </p:cNvPicPr>
          <p:nvPr/>
        </p:nvPicPr>
        <p:blipFill rotWithShape="1">
          <a:blip r:embed="rId9">
            <a:extLst>
              <a:ext uri="{28A0092B-C50C-407E-A947-70E740481C1C}">
                <a14:useLocalDpi xmlns:a14="http://schemas.microsoft.com/office/drawing/2010/main" val="0"/>
              </a:ext>
            </a:extLst>
          </a:blip>
          <a:srcRect l="26300" t="6535" r="24866" b="6900"/>
          <a:stretch/>
        </p:blipFill>
        <p:spPr>
          <a:xfrm>
            <a:off x="5126014" y="750978"/>
            <a:ext cx="1168914" cy="1165556"/>
          </a:xfrm>
          <a:prstGeom prst="rect">
            <a:avLst/>
          </a:prstGeom>
        </p:spPr>
      </p:pic>
      <p:grpSp>
        <p:nvGrpSpPr>
          <p:cNvPr id="22" name="Grupo 21">
            <a:extLst>
              <a:ext uri="{FF2B5EF4-FFF2-40B4-BE49-F238E27FC236}">
                <a16:creationId xmlns:a16="http://schemas.microsoft.com/office/drawing/2014/main" id="{C657740A-6B80-923F-789D-7125FB7B2177}"/>
              </a:ext>
            </a:extLst>
          </p:cNvPr>
          <p:cNvGrpSpPr/>
          <p:nvPr/>
        </p:nvGrpSpPr>
        <p:grpSpPr>
          <a:xfrm>
            <a:off x="6625637" y="1285109"/>
            <a:ext cx="1714094" cy="3338220"/>
            <a:chOff x="6625637" y="1285109"/>
            <a:chExt cx="1714094" cy="3338220"/>
          </a:xfrm>
        </p:grpSpPr>
        <p:sp>
          <p:nvSpPr>
            <p:cNvPr id="20" name="Elipse 19">
              <a:extLst>
                <a:ext uri="{FF2B5EF4-FFF2-40B4-BE49-F238E27FC236}">
                  <a16:creationId xmlns:a16="http://schemas.microsoft.com/office/drawing/2014/main" id="{5E7825F7-7ABB-8046-5E87-42906D9373F9}"/>
                </a:ext>
              </a:extLst>
            </p:cNvPr>
            <p:cNvSpPr/>
            <p:nvPr/>
          </p:nvSpPr>
          <p:spPr>
            <a:xfrm>
              <a:off x="6625637" y="4470929"/>
              <a:ext cx="152400" cy="152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317D4BEC-47F7-BD37-F8EB-02859ED32197}"/>
                </a:ext>
              </a:extLst>
            </p:cNvPr>
            <p:cNvSpPr/>
            <p:nvPr/>
          </p:nvSpPr>
          <p:spPr>
            <a:xfrm>
              <a:off x="8258642" y="3160325"/>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 name="Elipse 17">
              <a:extLst>
                <a:ext uri="{FF2B5EF4-FFF2-40B4-BE49-F238E27FC236}">
                  <a16:creationId xmlns:a16="http://schemas.microsoft.com/office/drawing/2014/main" id="{7C36AB78-403D-11B4-4E02-664CDC193816}"/>
                </a:ext>
              </a:extLst>
            </p:cNvPr>
            <p:cNvSpPr/>
            <p:nvPr/>
          </p:nvSpPr>
          <p:spPr>
            <a:xfrm>
              <a:off x="6625637" y="1285109"/>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 name="Rectángulo 20">
              <a:extLst>
                <a:ext uri="{FF2B5EF4-FFF2-40B4-BE49-F238E27FC236}">
                  <a16:creationId xmlns:a16="http://schemas.microsoft.com/office/drawing/2014/main" id="{87401F6F-01F8-1A44-97E7-591380B93C27}"/>
                </a:ext>
              </a:extLst>
            </p:cNvPr>
            <p:cNvSpPr/>
            <p:nvPr/>
          </p:nvSpPr>
          <p:spPr>
            <a:xfrm>
              <a:off x="8039900" y="2863942"/>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426788646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3.33333E-6 -4.81481E-6 L 0.0073 -0.01759 " pathEditMode="relative" rAng="0" ptsTypes="AA" p14:bounceEnd="5091">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9750" fill="hold"/>
                                            <p:tgtEl>
                                              <p:spTgt spid="8"/>
                                            </p:tgtEl>
                                            <p:attrNameLst>
                                              <p:attrName>r</p:attrName>
                                            </p:attrNameLst>
                                          </p:cBhvr>
                                        </p:animRot>
                                      </p:childTnLst>
                                    </p:cTn>
                                  </p:par>
                                  <p:par>
                                    <p:cTn id="23" presetID="42" presetClass="path" presetSubtype="0" repeatCount="indefinite" accel="3636" autoRev="1" fill="hold" nodeType="withEffect" p14:presetBounceEnd="5091">
                                      <p:stCondLst>
                                        <p:cond delay="100"/>
                                      </p:stCondLst>
                                      <p:childTnLst>
                                        <p:animMotion origin="layout" path="M 8.33333E-7 0.00123 L 0.00851 -0.03241 " pathEditMode="relative" rAng="0" ptsTypes="AA" p14:bounceEnd="5091">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8250" fill="hold"/>
                                            <p:tgtEl>
                                              <p:spTgt spid="7"/>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200"/>
                                            <p:tgtEl>
                                              <p:spTgt spid="6"/>
                                            </p:tgtEl>
                                          </p:cBhvr>
                                        </p:animEffect>
                                      </p:childTnLst>
                                    </p:cTn>
                                  </p:par>
                                  <p:par>
                                    <p:cTn id="33" presetID="42" presetClass="path" presetSubtype="0" repeatCount="indefinite" accel="5000" decel="5000" autoRev="1" fill="hold" nodeType="withEffect">
                                      <p:stCondLst>
                                        <p:cond delay="0"/>
                                      </p:stCondLst>
                                      <p:childTnLst>
                                        <p:animMotion origin="layout" path="M -4.16667E-6 2.83951E-6 L 0.00035 0.05031 " pathEditMode="relative" rAng="0" ptsTypes="AA">
                                          <p:cBhvr>
                                            <p:cTn id="34" dur="2500" fill="hold"/>
                                            <p:tgtEl>
                                              <p:spTgt spid="15"/>
                                            </p:tgtEl>
                                            <p:attrNameLst>
                                              <p:attrName>ppt_x</p:attrName>
                                              <p:attrName>ppt_y</p:attrName>
                                            </p:attrNameLst>
                                          </p:cBhvr>
                                          <p:rCtr x="17"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3.33333E-6 -4.81481E-6 L 0.0073 -0.01759 " pathEditMode="relative" rAng="0" ptsTypes="AA">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stCondLst>
                                        <p:cond delay="0"/>
                                      </p:stCondLst>
                                      <p:childTnLst>
                                        <p:animRot by="3000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stCondLst>
                                        <p:cond delay="0"/>
                                      </p:stCondLst>
                                      <p:childTnLst>
                                        <p:animRot by="300000">
                                          <p:cBhvr>
                                            <p:cTn id="22" dur="9750" fill="hold"/>
                                            <p:tgtEl>
                                              <p:spTgt spid="8"/>
                                            </p:tgtEl>
                                            <p:attrNameLst>
                                              <p:attrName>r</p:attrName>
                                            </p:attrNameLst>
                                          </p:cBhvr>
                                        </p:animRot>
                                      </p:childTnLst>
                                    </p:cTn>
                                  </p:par>
                                  <p:par>
                                    <p:cTn id="23" presetID="42" presetClass="path" presetSubtype="0" repeatCount="indefinite" accel="3636" autoRev="1" fill="hold" nodeType="withEffect">
                                      <p:stCondLst>
                                        <p:cond delay="100"/>
                                      </p:stCondLst>
                                      <p:childTnLst>
                                        <p:animMotion origin="layout" path="M 8.33333E-7 0.00123 L 0.00851 -0.03241 " pathEditMode="relative" rAng="0" ptsTypes="AA">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stCondLst>
                                        <p:cond delay="0"/>
                                      </p:stCondLst>
                                      <p:childTnLst>
                                        <p:animRot by="300000">
                                          <p:cBhvr>
                                            <p:cTn id="26" dur="8250" fill="hold"/>
                                            <p:tgtEl>
                                              <p:spTgt spid="7"/>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200"/>
                                            <p:tgtEl>
                                              <p:spTgt spid="6"/>
                                            </p:tgtEl>
                                          </p:cBhvr>
                                        </p:animEffect>
                                      </p:childTnLst>
                                    </p:cTn>
                                  </p:par>
                                  <p:par>
                                    <p:cTn id="33" presetID="42" presetClass="path" presetSubtype="0" repeatCount="indefinite" accel="5000" decel="5000" autoRev="1" fill="hold" nodeType="withEffect">
                                      <p:stCondLst>
                                        <p:cond delay="0"/>
                                      </p:stCondLst>
                                      <p:childTnLst>
                                        <p:animMotion origin="layout" path="M -4.16667E-6 2.83951E-6 L 0.00035 0.05031 " pathEditMode="relative" rAng="0" ptsTypes="AA">
                                          <p:cBhvr>
                                            <p:cTn id="34" dur="2500" fill="hold"/>
                                            <p:tgtEl>
                                              <p:spTgt spid="15"/>
                                            </p:tgtEl>
                                            <p:attrNameLst>
                                              <p:attrName>ppt_x</p:attrName>
                                              <p:attrName>ppt_y</p:attrName>
                                            </p:attrNameLst>
                                          </p:cBhvr>
                                          <p:rCtr x="17"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Imagen 38" descr="Círculo&#10;&#10;Descripción generada automáticamente">
            <a:extLst>
              <a:ext uri="{FF2B5EF4-FFF2-40B4-BE49-F238E27FC236}">
                <a16:creationId xmlns:a16="http://schemas.microsoft.com/office/drawing/2014/main" id="{4504FCEB-82EC-4DA1-2705-C4CDEF1E9A3D}"/>
              </a:ext>
            </a:extLst>
          </p:cNvPr>
          <p:cNvPicPr>
            <a:picLocks noChangeAspect="1"/>
          </p:cNvPicPr>
          <p:nvPr/>
        </p:nvPicPr>
        <p:blipFill rotWithShape="1">
          <a:blip r:embed="rId2">
            <a:extLst>
              <a:ext uri="{28A0092B-C50C-407E-A947-70E740481C1C}">
                <a14:useLocalDpi xmlns:a14="http://schemas.microsoft.com/office/drawing/2010/main" val="0"/>
              </a:ext>
            </a:extLst>
          </a:blip>
          <a:srcRect l="26300" t="6535" r="24866" b="6900"/>
          <a:stretch/>
        </p:blipFill>
        <p:spPr>
          <a:xfrm>
            <a:off x="4644514" y="1170264"/>
            <a:ext cx="1000982" cy="998106"/>
          </a:xfrm>
          <a:prstGeom prst="rect">
            <a:avLst/>
          </a:prstGeom>
        </p:spPr>
      </p:pic>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a:xfrm>
            <a:off x="723900" y="2857500"/>
            <a:ext cx="2957347" cy="1544379"/>
          </a:xfrm>
        </p:spPr>
        <p:txBody>
          <a:bodyPr/>
          <a:lstStyle/>
          <a:p>
            <a:pPr marL="285750" indent="-285750">
              <a:buFont typeface="Wingdings" panose="05000000000000000000" pitchFamily="2" charset="2"/>
              <a:buChar char="§"/>
            </a:pPr>
            <a:r>
              <a:rPr lang="en-US" dirty="0"/>
              <a:t>Improved mood and happiness</a:t>
            </a:r>
          </a:p>
          <a:p>
            <a:pPr marL="285750" indent="-285750">
              <a:buFont typeface="Wingdings" panose="05000000000000000000" pitchFamily="2" charset="2"/>
              <a:buChar char="§"/>
            </a:pPr>
            <a:r>
              <a:rPr lang="en-US" dirty="0"/>
              <a:t>Reduced stress and anxiety</a:t>
            </a:r>
          </a:p>
          <a:p>
            <a:pPr marL="285750" indent="-285750">
              <a:buFont typeface="Wingdings" panose="05000000000000000000" pitchFamily="2" charset="2"/>
              <a:buChar char="§"/>
            </a:pPr>
            <a:r>
              <a:rPr lang="en-US" dirty="0"/>
              <a:t>Increased resilience and optimism</a:t>
            </a:r>
          </a:p>
          <a:p>
            <a:pPr marL="285750" indent="-285750">
              <a:buFont typeface="Wingdings" panose="05000000000000000000" pitchFamily="2" charset="2"/>
              <a:buChar char="§"/>
            </a:pPr>
            <a:r>
              <a:rPr lang="en-US" dirty="0"/>
              <a:t>Better relationships and social connections</a:t>
            </a:r>
          </a:p>
          <a:p>
            <a:r>
              <a:rPr lang="en-US" dirty="0"/>
              <a:t>
</a:t>
            </a:r>
          </a:p>
        </p:txBody>
      </p:sp>
      <p:sp>
        <p:nvSpPr>
          <p:cNvPr id="5" name="Title 4">
            <a:extLst>
              <a:ext uri="{FF2B5EF4-FFF2-40B4-BE49-F238E27FC236}">
                <a16:creationId xmlns:a16="http://schemas.microsoft.com/office/drawing/2014/main" id="{78EA0A7F-FA2B-45AD-B026-F97D6DBDCD0F}"/>
              </a:ext>
            </a:extLst>
          </p:cNvPr>
          <p:cNvSpPr>
            <a:spLocks noGrp="1"/>
          </p:cNvSpPr>
          <p:nvPr>
            <p:ph type="ctrTitle"/>
          </p:nvPr>
        </p:nvSpPr>
        <p:spPr>
          <a:xfrm>
            <a:off x="723899" y="800978"/>
            <a:ext cx="3429887" cy="2580725"/>
          </a:xfrm>
        </p:spPr>
        <p:txBody>
          <a:bodyPr/>
          <a:lstStyle/>
          <a:p>
            <a:r>
              <a:rPr lang="en-US" dirty="0"/>
              <a:t>Benefits of Gratitude</a:t>
            </a:r>
            <a:br>
              <a:rPr lang="en-US" dirty="0"/>
            </a:br>
            <a:endParaRPr lang="en-US" dirty="0"/>
          </a:p>
        </p:txBody>
      </p:sp>
      <p:pic>
        <p:nvPicPr>
          <p:cNvPr id="16" name="Marcador de posición de imagen 15">
            <a:extLst>
              <a:ext uri="{FF2B5EF4-FFF2-40B4-BE49-F238E27FC236}">
                <a16:creationId xmlns:a16="http://schemas.microsoft.com/office/drawing/2014/main" id="{067E1570-7205-3C7D-7754-EA2427061247}"/>
              </a:ext>
            </a:extLst>
          </p:cNvPr>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l="10084" r="10084"/>
          <a:stretch/>
        </p:blipFill>
        <p:spPr>
          <a:xfrm rot="185466">
            <a:off x="5181490" y="680791"/>
            <a:ext cx="3001482" cy="3759733"/>
          </a:xfrm>
        </p:spPr>
      </p:pic>
      <p:pic>
        <p:nvPicPr>
          <p:cNvPr id="27" name="Imagen 26" descr="Dibujo de una persona&#10;&#10;Descripción generada automáticamente con confianza media">
            <a:extLst>
              <a:ext uri="{FF2B5EF4-FFF2-40B4-BE49-F238E27FC236}">
                <a16:creationId xmlns:a16="http://schemas.microsoft.com/office/drawing/2014/main" id="{4FC7534B-DD40-FFA5-FB6A-EE8A328D98DE}"/>
              </a:ext>
            </a:extLst>
          </p:cNvPr>
          <p:cNvPicPr>
            <a:picLocks noChangeAspect="1"/>
          </p:cNvPicPr>
          <p:nvPr/>
        </p:nvPicPr>
        <p:blipFill rotWithShape="1">
          <a:blip r:embed="rId5">
            <a:extLst>
              <a:ext uri="{28A0092B-C50C-407E-A947-70E740481C1C}">
                <a14:useLocalDpi xmlns:a14="http://schemas.microsoft.com/office/drawing/2010/main" val="0"/>
              </a:ext>
            </a:extLst>
          </a:blip>
          <a:srcRect l="1671" t="12604" r="39166" b="4333"/>
          <a:stretch/>
        </p:blipFill>
        <p:spPr>
          <a:xfrm rot="10800000" flipH="1" flipV="1">
            <a:off x="6192370" y="2857500"/>
            <a:ext cx="3155181" cy="2491740"/>
          </a:xfrm>
          <a:prstGeom prst="rect">
            <a:avLst/>
          </a:prstGeom>
          <a:effectLst/>
        </p:spPr>
      </p:pic>
      <p:pic>
        <p:nvPicPr>
          <p:cNvPr id="28" name="Imagen 27" descr="Icono&#10;&#10;Descripción generada automáticamente">
            <a:extLst>
              <a:ext uri="{FF2B5EF4-FFF2-40B4-BE49-F238E27FC236}">
                <a16:creationId xmlns:a16="http://schemas.microsoft.com/office/drawing/2014/main" id="{DE4F8AE2-82D7-5DB4-F23C-6C2A4B3283B7}"/>
              </a:ext>
            </a:extLst>
          </p:cNvPr>
          <p:cNvPicPr>
            <a:picLocks noChangeAspect="1"/>
          </p:cNvPicPr>
          <p:nvPr/>
        </p:nvPicPr>
        <p:blipFill rotWithShape="1">
          <a:blip r:embed="rId6">
            <a:extLst>
              <a:ext uri="{28A0092B-C50C-407E-A947-70E740481C1C}">
                <a14:useLocalDpi xmlns:a14="http://schemas.microsoft.com/office/drawing/2010/main" val="0"/>
              </a:ext>
            </a:extLst>
          </a:blip>
          <a:srcRect l="1740" t="45269" r="72962" b="24553"/>
          <a:stretch/>
        </p:blipFill>
        <p:spPr>
          <a:xfrm rot="10800000" flipH="1" flipV="1">
            <a:off x="7637929" y="4091940"/>
            <a:ext cx="1686410" cy="1131570"/>
          </a:xfrm>
          <a:prstGeom prst="rect">
            <a:avLst/>
          </a:prstGeom>
        </p:spPr>
      </p:pic>
      <p:pic>
        <p:nvPicPr>
          <p:cNvPr id="33" name="Imagen 32" descr="Imagen que contiene luz, lámpara&#10;&#10;Descripción generada automáticamente">
            <a:extLst>
              <a:ext uri="{FF2B5EF4-FFF2-40B4-BE49-F238E27FC236}">
                <a16:creationId xmlns:a16="http://schemas.microsoft.com/office/drawing/2014/main" id="{C021B233-F4BA-23C2-0F52-2F27ED898C41}"/>
              </a:ext>
            </a:extLst>
          </p:cNvPr>
          <p:cNvPicPr>
            <a:picLocks noChangeAspect="1"/>
          </p:cNvPicPr>
          <p:nvPr/>
        </p:nvPicPr>
        <p:blipFill rotWithShape="1">
          <a:blip r:embed="rId7">
            <a:extLst>
              <a:ext uri="{28A0092B-C50C-407E-A947-70E740481C1C}">
                <a14:useLocalDpi xmlns:a14="http://schemas.microsoft.com/office/drawing/2010/main" val="0"/>
              </a:ext>
            </a:extLst>
          </a:blip>
          <a:srcRect l="24850" t="6158" r="23333" b="5607"/>
          <a:stretch/>
        </p:blipFill>
        <p:spPr>
          <a:xfrm>
            <a:off x="4487076" y="2259009"/>
            <a:ext cx="393191" cy="376615"/>
          </a:xfrm>
          <a:prstGeom prst="rect">
            <a:avLst/>
          </a:prstGeom>
        </p:spPr>
      </p:pic>
      <p:grpSp>
        <p:nvGrpSpPr>
          <p:cNvPr id="9" name="Grupo 8">
            <a:extLst>
              <a:ext uri="{FF2B5EF4-FFF2-40B4-BE49-F238E27FC236}">
                <a16:creationId xmlns:a16="http://schemas.microsoft.com/office/drawing/2014/main" id="{A8CE7A7B-8A6E-58E6-A606-30BEAE3B6751}"/>
              </a:ext>
            </a:extLst>
          </p:cNvPr>
          <p:cNvGrpSpPr/>
          <p:nvPr/>
        </p:nvGrpSpPr>
        <p:grpSpPr>
          <a:xfrm>
            <a:off x="3937635" y="602601"/>
            <a:ext cx="736494" cy="3977290"/>
            <a:chOff x="3927211" y="546311"/>
            <a:chExt cx="757341" cy="4089870"/>
          </a:xfrm>
        </p:grpSpPr>
        <p:sp>
          <p:nvSpPr>
            <p:cNvPr id="4" name="Elipse 3">
              <a:extLst>
                <a:ext uri="{FF2B5EF4-FFF2-40B4-BE49-F238E27FC236}">
                  <a16:creationId xmlns:a16="http://schemas.microsoft.com/office/drawing/2014/main" id="{B74F9DDE-37B1-D3E1-A753-3874C61C20D0}"/>
                </a:ext>
              </a:extLst>
            </p:cNvPr>
            <p:cNvSpPr/>
            <p:nvPr/>
          </p:nvSpPr>
          <p:spPr>
            <a:xfrm>
              <a:off x="4532152" y="3844715"/>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7850E486-F680-6EC3-37F9-F6511B9994A7}"/>
                </a:ext>
              </a:extLst>
            </p:cNvPr>
            <p:cNvSpPr/>
            <p:nvPr/>
          </p:nvSpPr>
          <p:spPr>
            <a:xfrm>
              <a:off x="4236647" y="455509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762A5F53-0977-5339-3FED-5A75AE5C9568}"/>
                </a:ext>
              </a:extLst>
            </p:cNvPr>
            <p:cNvSpPr/>
            <p:nvPr/>
          </p:nvSpPr>
          <p:spPr>
            <a:xfrm>
              <a:off x="3927211" y="546311"/>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103284019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2.77778E-6 0.00123 L 0.01337 0.03056 " pathEditMode="relative" rAng="0" ptsTypes="AA" p14:bounceEnd="5091">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14:presetBounceEnd="22000">
                                      <p:stCondLst>
                                        <p:cond delay="0"/>
                                      </p:stCondLst>
                                      <p:childTnLst>
                                        <p:animScale p14:bounceEnd="22000">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2.77778E-6 0.00123 L 0.01337 0.03056 " pathEditMode="relative" rAng="0" ptsTypes="AA">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stCondLst>
                                        <p:cond delay="0"/>
                                      </p:stCondLst>
                                      <p:childTnLst>
                                        <p:animScale>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767123-EE9F-821C-A7CC-D26E13695A03}"/>
            </a:ext>
          </a:extLst>
        </p:cNvPr>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EEB3A9C6-09AB-DCEE-E938-520257332EA1}"/>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3BDB221D-7339-3485-CABB-E61D4D63A3ED}"/>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7664BFB8-0D5C-AB49-4024-AE1666A26683}"/>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201CD9DC-3B18-816A-69A8-92DF30C9F4F6}"/>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F3895E5B-4A02-59D2-64AA-CFA9747B475E}"/>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C7CF3507-2F0C-B93A-D5BE-334C26342DCB}"/>
              </a:ext>
            </a:extLst>
          </p:cNvPr>
          <p:cNvSpPr>
            <a:spLocks noGrp="1"/>
          </p:cNvSpPr>
          <p:nvPr>
            <p:ph type="ctrTitle"/>
          </p:nvPr>
        </p:nvSpPr>
        <p:spPr>
          <a:xfrm>
            <a:off x="734494" y="1688887"/>
            <a:ext cx="8127565" cy="2325085"/>
          </a:xfrm>
        </p:spPr>
        <p:txBody>
          <a:bodyPr/>
          <a:lstStyle/>
          <a:p>
            <a:r>
              <a:rPr lang="en-US" b="1" dirty="0"/>
              <a:t> </a:t>
            </a:r>
            <a:r>
              <a:rPr lang="en-IN" sz="8000" dirty="0"/>
              <a:t>The Science of Gratitude</a:t>
            </a:r>
            <a:endParaRPr lang="en-US" sz="8000" b="1" dirty="0"/>
          </a:p>
        </p:txBody>
      </p:sp>
      <p:sp>
        <p:nvSpPr>
          <p:cNvPr id="8" name="Text Placeholder 7">
            <a:extLst>
              <a:ext uri="{FF2B5EF4-FFF2-40B4-BE49-F238E27FC236}">
                <a16:creationId xmlns:a16="http://schemas.microsoft.com/office/drawing/2014/main" id="{2107374D-122A-2CAF-92AC-CC39410B683C}"/>
              </a:ext>
            </a:extLst>
          </p:cNvPr>
          <p:cNvSpPr>
            <a:spLocks noGrp="1"/>
          </p:cNvSpPr>
          <p:nvPr>
            <p:ph type="body" idx="10"/>
          </p:nvPr>
        </p:nvSpPr>
        <p:spPr/>
        <p:txBody>
          <a:bodyPr anchor="ctr"/>
          <a:lstStyle/>
          <a:p>
            <a:pPr>
              <a:lnSpc>
                <a:spcPct val="80000"/>
              </a:lnSpc>
            </a:pPr>
            <a:r>
              <a:rPr lang="en-US" sz="8800" dirty="0"/>
              <a:t>02</a:t>
            </a:r>
          </a:p>
        </p:txBody>
      </p:sp>
      <p:pic>
        <p:nvPicPr>
          <p:cNvPr id="15" name="Imagen 14" descr="Imagen que contiene Gráfico circular&#10;&#10;Descripción generada automáticamente">
            <a:extLst>
              <a:ext uri="{FF2B5EF4-FFF2-40B4-BE49-F238E27FC236}">
                <a16:creationId xmlns:a16="http://schemas.microsoft.com/office/drawing/2014/main" id="{8C23EA23-EE33-0DE4-A16D-A894703D7EA8}"/>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79F0B6A6-92F4-2074-9900-490FF32DF105}"/>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6BB0511B-690B-337F-7247-AD5F88B5DD5E}"/>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98DA8DE6-1BA0-840C-11B8-06866B9F3172}"/>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B4D4FEF2-9846-2A52-D57D-E754F6A8965D}"/>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4987669B-9D15-00C2-4C5B-D2559B98C073}"/>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BFE51671-5436-4C92-79E6-6F134723DE6B}"/>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02180305-53B3-926D-B8C2-8D6CBB00655C}"/>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FFFA9C0B-3848-CF52-8B71-D3B4ECC985D7}"/>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A429FF9F-B5E3-D2E4-D1F4-8EAC3C75603E}"/>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871F4271-7E50-0009-42F3-A17079E8D36E}"/>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76EE617E-DD47-39FA-8474-E5B4FFBDC8A3}"/>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FECDF27A-4162-D5D2-B30C-B529901045C2}"/>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7EC3DA56-B1CF-E4E3-A29F-9C32FC3A05A0}"/>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3313F138-5C51-15ED-DF05-9527F01930BB}"/>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4A6BB7FA-F060-0021-CE36-97FE2DCC26B9}"/>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30482202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ítulo 36">
            <a:extLst>
              <a:ext uri="{FF2B5EF4-FFF2-40B4-BE49-F238E27FC236}">
                <a16:creationId xmlns:a16="http://schemas.microsoft.com/office/drawing/2014/main" id="{7DF24580-C635-BC54-5775-8138269401CD}"/>
              </a:ext>
            </a:extLst>
          </p:cNvPr>
          <p:cNvSpPr>
            <a:spLocks noGrp="1"/>
          </p:cNvSpPr>
          <p:nvPr>
            <p:ph type="ctrTitle"/>
          </p:nvPr>
        </p:nvSpPr>
        <p:spPr>
          <a:xfrm>
            <a:off x="2036957" y="552452"/>
            <a:ext cx="5059790" cy="1158014"/>
          </a:xfrm>
        </p:spPr>
        <p:txBody>
          <a:bodyPr/>
          <a:lstStyle/>
          <a:p>
            <a:r>
              <a:rPr lang="en-US" dirty="0"/>
              <a:t>SCIENCE OF GRATITUDE</a:t>
            </a:r>
          </a:p>
        </p:txBody>
      </p:sp>
      <p:sp>
        <p:nvSpPr>
          <p:cNvPr id="38" name="Marcador de texto 37">
            <a:extLst>
              <a:ext uri="{FF2B5EF4-FFF2-40B4-BE49-F238E27FC236}">
                <a16:creationId xmlns:a16="http://schemas.microsoft.com/office/drawing/2014/main" id="{3216E7F6-9D92-0AE4-0746-F04BE3C9FBEA}"/>
              </a:ext>
            </a:extLst>
          </p:cNvPr>
          <p:cNvSpPr>
            <a:spLocks noGrp="1"/>
          </p:cNvSpPr>
          <p:nvPr>
            <p:ph type="body" idx="24"/>
          </p:nvPr>
        </p:nvSpPr>
        <p:spPr/>
        <p:txBody>
          <a:bodyPr/>
          <a:lstStyle/>
          <a:p>
            <a:r>
              <a:rPr lang="en-US" dirty="0"/>
              <a:t>Gratitude activates the brain's reward system, releasing dopamine and promoting positive emotions.</a:t>
            </a:r>
          </a:p>
          <a:p>
            <a:endParaRPr lang="en-US" dirty="0"/>
          </a:p>
        </p:txBody>
      </p:sp>
      <p:sp>
        <p:nvSpPr>
          <p:cNvPr id="39" name="Marcador de texto 38">
            <a:extLst>
              <a:ext uri="{FF2B5EF4-FFF2-40B4-BE49-F238E27FC236}">
                <a16:creationId xmlns:a16="http://schemas.microsoft.com/office/drawing/2014/main" id="{FD6CE995-2A72-A242-F5DC-BC7BC428A75A}"/>
              </a:ext>
            </a:extLst>
          </p:cNvPr>
          <p:cNvSpPr>
            <a:spLocks noGrp="1"/>
          </p:cNvSpPr>
          <p:nvPr>
            <p:ph type="body" idx="26"/>
          </p:nvPr>
        </p:nvSpPr>
        <p:spPr/>
        <p:txBody>
          <a:bodyPr/>
          <a:lstStyle/>
          <a:p>
            <a:r>
              <a:rPr lang="en-US" dirty="0"/>
              <a:t>Positivity</a:t>
            </a:r>
          </a:p>
        </p:txBody>
      </p:sp>
      <p:sp>
        <p:nvSpPr>
          <p:cNvPr id="40" name="Marcador de texto 39">
            <a:extLst>
              <a:ext uri="{FF2B5EF4-FFF2-40B4-BE49-F238E27FC236}">
                <a16:creationId xmlns:a16="http://schemas.microsoft.com/office/drawing/2014/main" id="{CA4EEED2-7AA6-DC1B-9388-461C48AFA7D0}"/>
              </a:ext>
            </a:extLst>
          </p:cNvPr>
          <p:cNvSpPr>
            <a:spLocks noGrp="1"/>
          </p:cNvSpPr>
          <p:nvPr>
            <p:ph type="body" idx="27"/>
          </p:nvPr>
        </p:nvSpPr>
        <p:spPr/>
        <p:txBody>
          <a:bodyPr/>
          <a:lstStyle/>
          <a:p>
            <a:r>
              <a:rPr lang="en-US" dirty="0"/>
              <a:t>It enhances brain activity, the area associated with decision-making and emotional regulation.</a:t>
            </a:r>
          </a:p>
          <a:p>
            <a:endParaRPr lang="en-US" dirty="0"/>
          </a:p>
        </p:txBody>
      </p:sp>
      <p:sp>
        <p:nvSpPr>
          <p:cNvPr id="41" name="Marcador de texto 40">
            <a:extLst>
              <a:ext uri="{FF2B5EF4-FFF2-40B4-BE49-F238E27FC236}">
                <a16:creationId xmlns:a16="http://schemas.microsoft.com/office/drawing/2014/main" id="{0B9AD482-0B21-5C17-71C1-4B9D6CF4AB6B}"/>
              </a:ext>
            </a:extLst>
          </p:cNvPr>
          <p:cNvSpPr>
            <a:spLocks noGrp="1"/>
          </p:cNvSpPr>
          <p:nvPr>
            <p:ph type="body" idx="28"/>
          </p:nvPr>
        </p:nvSpPr>
        <p:spPr/>
        <p:txBody>
          <a:bodyPr/>
          <a:lstStyle/>
          <a:p>
            <a:r>
              <a:rPr lang="en-US" dirty="0"/>
              <a:t>Brain</a:t>
            </a:r>
          </a:p>
        </p:txBody>
      </p:sp>
      <p:sp>
        <p:nvSpPr>
          <p:cNvPr id="42" name="Marcador de texto 41">
            <a:extLst>
              <a:ext uri="{FF2B5EF4-FFF2-40B4-BE49-F238E27FC236}">
                <a16:creationId xmlns:a16="http://schemas.microsoft.com/office/drawing/2014/main" id="{55B9AFC0-142D-B3DE-8DEA-173C2E26D746}"/>
              </a:ext>
            </a:extLst>
          </p:cNvPr>
          <p:cNvSpPr>
            <a:spLocks noGrp="1"/>
          </p:cNvSpPr>
          <p:nvPr>
            <p:ph type="body" idx="29"/>
          </p:nvPr>
        </p:nvSpPr>
        <p:spPr/>
        <p:txBody>
          <a:bodyPr/>
          <a:lstStyle/>
          <a:p>
            <a:r>
              <a:rPr lang="en-US" dirty="0"/>
              <a:t>Gratitude has been linked to higher levels of life satisfaction and overall well-being.</a:t>
            </a:r>
          </a:p>
        </p:txBody>
      </p:sp>
      <p:sp>
        <p:nvSpPr>
          <p:cNvPr id="43" name="Marcador de texto 42">
            <a:extLst>
              <a:ext uri="{FF2B5EF4-FFF2-40B4-BE49-F238E27FC236}">
                <a16:creationId xmlns:a16="http://schemas.microsoft.com/office/drawing/2014/main" id="{CB3CE7EF-5F2F-0EAD-4DFC-6752E44EEDDB}"/>
              </a:ext>
            </a:extLst>
          </p:cNvPr>
          <p:cNvSpPr>
            <a:spLocks noGrp="1"/>
          </p:cNvSpPr>
          <p:nvPr>
            <p:ph type="body" idx="30"/>
          </p:nvPr>
        </p:nvSpPr>
        <p:spPr/>
        <p:txBody>
          <a:bodyPr/>
          <a:lstStyle/>
          <a:p>
            <a:r>
              <a:rPr lang="es-ES" dirty="0" err="1"/>
              <a:t>Well-being</a:t>
            </a:r>
            <a:endParaRPr lang="es-ES" dirty="0"/>
          </a:p>
        </p:txBody>
      </p:sp>
      <p:grpSp>
        <p:nvGrpSpPr>
          <p:cNvPr id="10" name="Grupo 9">
            <a:extLst>
              <a:ext uri="{FF2B5EF4-FFF2-40B4-BE49-F238E27FC236}">
                <a16:creationId xmlns:a16="http://schemas.microsoft.com/office/drawing/2014/main" id="{CE9B48DB-C539-6EEA-2763-9A7E04BBB7B4}"/>
              </a:ext>
            </a:extLst>
          </p:cNvPr>
          <p:cNvGrpSpPr/>
          <p:nvPr/>
        </p:nvGrpSpPr>
        <p:grpSpPr>
          <a:xfrm>
            <a:off x="613346" y="609091"/>
            <a:ext cx="7967844" cy="2188847"/>
            <a:chOff x="613346" y="609091"/>
            <a:chExt cx="7967844" cy="2188847"/>
          </a:xfrm>
        </p:grpSpPr>
        <p:sp>
          <p:nvSpPr>
            <p:cNvPr id="2" name="Elipse 1">
              <a:extLst>
                <a:ext uri="{FF2B5EF4-FFF2-40B4-BE49-F238E27FC236}">
                  <a16:creationId xmlns:a16="http://schemas.microsoft.com/office/drawing/2014/main" id="{FF0C48EC-B252-E394-7CA5-22C0453CD3B4}"/>
                </a:ext>
              </a:extLst>
            </p:cNvPr>
            <p:cNvSpPr/>
            <p:nvPr/>
          </p:nvSpPr>
          <p:spPr>
            <a:xfrm>
              <a:off x="8341922" y="2716849"/>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846BD4EB-71CC-4F18-F317-76D69425B812}"/>
                </a:ext>
              </a:extLst>
            </p:cNvPr>
            <p:cNvSpPr/>
            <p:nvPr/>
          </p:nvSpPr>
          <p:spPr>
            <a:xfrm>
              <a:off x="962025" y="1055259"/>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Rectángulo 6">
              <a:extLst>
                <a:ext uri="{FF2B5EF4-FFF2-40B4-BE49-F238E27FC236}">
                  <a16:creationId xmlns:a16="http://schemas.microsoft.com/office/drawing/2014/main" id="{3913437F-6939-3F60-EF88-8B43CB2DBB53}"/>
                </a:ext>
              </a:extLst>
            </p:cNvPr>
            <p:cNvSpPr/>
            <p:nvPr/>
          </p:nvSpPr>
          <p:spPr>
            <a:xfrm>
              <a:off x="613346" y="1655189"/>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E6BF8A05-22A9-D8CB-43B7-501EA721F248}"/>
                </a:ext>
              </a:extLst>
            </p:cNvPr>
            <p:cNvSpPr/>
            <p:nvPr/>
          </p:nvSpPr>
          <p:spPr>
            <a:xfrm>
              <a:off x="8470636" y="2091234"/>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Elipse 8">
              <a:extLst>
                <a:ext uri="{FF2B5EF4-FFF2-40B4-BE49-F238E27FC236}">
                  <a16:creationId xmlns:a16="http://schemas.microsoft.com/office/drawing/2014/main" id="{B7014465-63A5-E693-2E47-469AA828E83F}"/>
                </a:ext>
              </a:extLst>
            </p:cNvPr>
            <p:cNvSpPr/>
            <p:nvPr/>
          </p:nvSpPr>
          <p:spPr>
            <a:xfrm>
              <a:off x="7429500" y="609091"/>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grpSp>
        <p:nvGrpSpPr>
          <p:cNvPr id="4" name="Google Shape;10070;p23">
            <a:extLst>
              <a:ext uri="{FF2B5EF4-FFF2-40B4-BE49-F238E27FC236}">
                <a16:creationId xmlns:a16="http://schemas.microsoft.com/office/drawing/2014/main" id="{DD007D65-97B9-BBBC-1388-344916D4824C}"/>
              </a:ext>
            </a:extLst>
          </p:cNvPr>
          <p:cNvGrpSpPr/>
          <p:nvPr/>
        </p:nvGrpSpPr>
        <p:grpSpPr>
          <a:xfrm>
            <a:off x="2129997" y="2411782"/>
            <a:ext cx="539437" cy="519081"/>
            <a:chOff x="3402947" y="3362898"/>
            <a:chExt cx="293531" cy="352026"/>
          </a:xfrm>
        </p:grpSpPr>
        <p:sp>
          <p:nvSpPr>
            <p:cNvPr id="5" name="Google Shape;10071;p23">
              <a:extLst>
                <a:ext uri="{FF2B5EF4-FFF2-40B4-BE49-F238E27FC236}">
                  <a16:creationId xmlns:a16="http://schemas.microsoft.com/office/drawing/2014/main" id="{272637E4-BDE3-0502-51EE-1FDB0990D8BE}"/>
                </a:ext>
              </a:extLst>
            </p:cNvPr>
            <p:cNvSpPr/>
            <p:nvPr/>
          </p:nvSpPr>
          <p:spPr>
            <a:xfrm>
              <a:off x="3402947" y="3362898"/>
              <a:ext cx="293531" cy="352026"/>
            </a:xfrm>
            <a:custGeom>
              <a:avLst/>
              <a:gdLst/>
              <a:ahLst/>
              <a:cxnLst/>
              <a:rect l="l" t="t" r="r" b="b"/>
              <a:pathLst>
                <a:path w="18122" h="21730" extrusionOk="0">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Google Shape;10072;p23">
              <a:extLst>
                <a:ext uri="{FF2B5EF4-FFF2-40B4-BE49-F238E27FC236}">
                  <a16:creationId xmlns:a16="http://schemas.microsoft.com/office/drawing/2014/main" id="{91A2CDF5-DC67-3B01-F058-5698FBBE332C}"/>
                </a:ext>
              </a:extLst>
            </p:cNvPr>
            <p:cNvSpPr/>
            <p:nvPr/>
          </p:nvSpPr>
          <p:spPr>
            <a:xfrm>
              <a:off x="3477553" y="3425446"/>
              <a:ext cx="142036" cy="132613"/>
            </a:xfrm>
            <a:custGeom>
              <a:avLst/>
              <a:gdLst/>
              <a:ahLst/>
              <a:cxnLst/>
              <a:rect l="l" t="t" r="r" b="b"/>
              <a:pathLst>
                <a:path w="8769" h="8186" extrusionOk="0">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 name="Google Shape;9134;p18">
            <a:extLst>
              <a:ext uri="{FF2B5EF4-FFF2-40B4-BE49-F238E27FC236}">
                <a16:creationId xmlns:a16="http://schemas.microsoft.com/office/drawing/2014/main" id="{E111EC37-B5B5-3591-52C0-1E8A9AD50B6C}"/>
              </a:ext>
            </a:extLst>
          </p:cNvPr>
          <p:cNvSpPr/>
          <p:nvPr/>
        </p:nvSpPr>
        <p:spPr>
          <a:xfrm>
            <a:off x="4297133" y="2423671"/>
            <a:ext cx="539437" cy="495301"/>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 name="Google Shape;10604;p26">
            <a:extLst>
              <a:ext uri="{FF2B5EF4-FFF2-40B4-BE49-F238E27FC236}">
                <a16:creationId xmlns:a16="http://schemas.microsoft.com/office/drawing/2014/main" id="{3AA9E4C3-1E56-E72C-A893-F9512F193EB2}"/>
              </a:ext>
            </a:extLst>
          </p:cNvPr>
          <p:cNvGrpSpPr/>
          <p:nvPr/>
        </p:nvGrpSpPr>
        <p:grpSpPr>
          <a:xfrm>
            <a:off x="6559878" y="2390869"/>
            <a:ext cx="454125" cy="528103"/>
            <a:chOff x="7253900" y="1797600"/>
            <a:chExt cx="344575" cy="410075"/>
          </a:xfrm>
        </p:grpSpPr>
        <p:sp>
          <p:nvSpPr>
            <p:cNvPr id="13" name="Google Shape;10605;p26">
              <a:extLst>
                <a:ext uri="{FF2B5EF4-FFF2-40B4-BE49-F238E27FC236}">
                  <a16:creationId xmlns:a16="http://schemas.microsoft.com/office/drawing/2014/main" id="{11EC28DE-E018-1519-1C0A-39190D377794}"/>
                </a:ext>
              </a:extLst>
            </p:cNvPr>
            <p:cNvSpPr/>
            <p:nvPr/>
          </p:nvSpPr>
          <p:spPr>
            <a:xfrm>
              <a:off x="7253900" y="1869475"/>
              <a:ext cx="344575" cy="338200"/>
            </a:xfrm>
            <a:custGeom>
              <a:avLst/>
              <a:gdLst/>
              <a:ahLst/>
              <a:cxnLst/>
              <a:rect l="l" t="t" r="r" b="b"/>
              <a:pathLst>
                <a:path w="13783" h="13528" extrusionOk="0">
                  <a:moveTo>
                    <a:pt x="6893" y="964"/>
                  </a:moveTo>
                  <a:cubicBezTo>
                    <a:pt x="7645" y="964"/>
                    <a:pt x="8356" y="1233"/>
                    <a:pt x="8922" y="1740"/>
                  </a:cubicBezTo>
                  <a:cubicBezTo>
                    <a:pt x="10172" y="2857"/>
                    <a:pt x="10282" y="4779"/>
                    <a:pt x="9165" y="6031"/>
                  </a:cubicBezTo>
                  <a:cubicBezTo>
                    <a:pt x="8736" y="6513"/>
                    <a:pt x="8462" y="7091"/>
                    <a:pt x="8368" y="7695"/>
                  </a:cubicBezTo>
                  <a:lnTo>
                    <a:pt x="7372" y="7695"/>
                  </a:lnTo>
                  <a:lnTo>
                    <a:pt x="7372" y="5168"/>
                  </a:lnTo>
                  <a:lnTo>
                    <a:pt x="8192" y="4348"/>
                  </a:lnTo>
                  <a:cubicBezTo>
                    <a:pt x="8380" y="4161"/>
                    <a:pt x="8380" y="3856"/>
                    <a:pt x="8192" y="3669"/>
                  </a:cubicBezTo>
                  <a:cubicBezTo>
                    <a:pt x="8099" y="3574"/>
                    <a:pt x="7976" y="3527"/>
                    <a:pt x="7853" y="3527"/>
                  </a:cubicBezTo>
                  <a:cubicBezTo>
                    <a:pt x="7730" y="3527"/>
                    <a:pt x="7607" y="3574"/>
                    <a:pt x="7513" y="3669"/>
                  </a:cubicBezTo>
                  <a:lnTo>
                    <a:pt x="6891" y="4291"/>
                  </a:lnTo>
                  <a:lnTo>
                    <a:pt x="6268" y="3669"/>
                  </a:lnTo>
                  <a:cubicBezTo>
                    <a:pt x="6175" y="3576"/>
                    <a:pt x="6054" y="3530"/>
                    <a:pt x="5932" y="3530"/>
                  </a:cubicBezTo>
                  <a:cubicBezTo>
                    <a:pt x="5809" y="3530"/>
                    <a:pt x="5686" y="3577"/>
                    <a:pt x="5592" y="3672"/>
                  </a:cubicBezTo>
                  <a:cubicBezTo>
                    <a:pt x="5406" y="3858"/>
                    <a:pt x="5404" y="4159"/>
                    <a:pt x="5589" y="4348"/>
                  </a:cubicBezTo>
                  <a:lnTo>
                    <a:pt x="6410" y="5168"/>
                  </a:lnTo>
                  <a:lnTo>
                    <a:pt x="6410" y="7695"/>
                  </a:lnTo>
                  <a:lnTo>
                    <a:pt x="5413" y="7695"/>
                  </a:lnTo>
                  <a:cubicBezTo>
                    <a:pt x="5318" y="7093"/>
                    <a:pt x="5041" y="6510"/>
                    <a:pt x="4607" y="6019"/>
                  </a:cubicBezTo>
                  <a:cubicBezTo>
                    <a:pt x="4029" y="5365"/>
                    <a:pt x="3767" y="4523"/>
                    <a:pt x="3866" y="3647"/>
                  </a:cubicBezTo>
                  <a:lnTo>
                    <a:pt x="3866" y="3647"/>
                  </a:lnTo>
                  <a:lnTo>
                    <a:pt x="3868" y="3648"/>
                  </a:lnTo>
                  <a:cubicBezTo>
                    <a:pt x="4026" y="2259"/>
                    <a:pt x="5152" y="1138"/>
                    <a:pt x="6542" y="983"/>
                  </a:cubicBezTo>
                  <a:cubicBezTo>
                    <a:pt x="6660" y="970"/>
                    <a:pt x="6777" y="964"/>
                    <a:pt x="6893" y="964"/>
                  </a:cubicBezTo>
                  <a:close/>
                  <a:moveTo>
                    <a:pt x="7667" y="8657"/>
                  </a:moveTo>
                  <a:lnTo>
                    <a:pt x="7346" y="9617"/>
                  </a:lnTo>
                  <a:lnTo>
                    <a:pt x="6437" y="9617"/>
                  </a:lnTo>
                  <a:lnTo>
                    <a:pt x="6116" y="8657"/>
                  </a:lnTo>
                  <a:close/>
                  <a:moveTo>
                    <a:pt x="5102" y="8657"/>
                  </a:moveTo>
                  <a:lnTo>
                    <a:pt x="5593" y="10126"/>
                  </a:lnTo>
                  <a:lnTo>
                    <a:pt x="5061" y="12567"/>
                  </a:lnTo>
                  <a:lnTo>
                    <a:pt x="961" y="12567"/>
                  </a:lnTo>
                  <a:lnTo>
                    <a:pt x="962" y="11634"/>
                  </a:lnTo>
                  <a:cubicBezTo>
                    <a:pt x="965" y="10562"/>
                    <a:pt x="1676" y="9620"/>
                    <a:pt x="2705" y="9322"/>
                  </a:cubicBezTo>
                  <a:lnTo>
                    <a:pt x="5035" y="8657"/>
                  </a:lnTo>
                  <a:close/>
                  <a:moveTo>
                    <a:pt x="7305" y="10580"/>
                  </a:moveTo>
                  <a:lnTo>
                    <a:pt x="7737" y="12567"/>
                  </a:lnTo>
                  <a:lnTo>
                    <a:pt x="6046" y="12567"/>
                  </a:lnTo>
                  <a:lnTo>
                    <a:pt x="6478" y="10580"/>
                  </a:lnTo>
                  <a:close/>
                  <a:moveTo>
                    <a:pt x="8746" y="8657"/>
                  </a:moveTo>
                  <a:lnTo>
                    <a:pt x="11077" y="9323"/>
                  </a:lnTo>
                  <a:cubicBezTo>
                    <a:pt x="12107" y="9620"/>
                    <a:pt x="12817" y="10562"/>
                    <a:pt x="12820" y="11634"/>
                  </a:cubicBezTo>
                  <a:lnTo>
                    <a:pt x="12822" y="12567"/>
                  </a:lnTo>
                  <a:lnTo>
                    <a:pt x="8721" y="12567"/>
                  </a:lnTo>
                  <a:lnTo>
                    <a:pt x="8190" y="10126"/>
                  </a:lnTo>
                  <a:lnTo>
                    <a:pt x="8680" y="8657"/>
                  </a:lnTo>
                  <a:close/>
                  <a:moveTo>
                    <a:pt x="6892" y="1"/>
                  </a:moveTo>
                  <a:cubicBezTo>
                    <a:pt x="6741" y="1"/>
                    <a:pt x="6588" y="9"/>
                    <a:pt x="6435" y="27"/>
                  </a:cubicBezTo>
                  <a:cubicBezTo>
                    <a:pt x="4604" y="230"/>
                    <a:pt x="3122" y="1706"/>
                    <a:pt x="2912" y="3537"/>
                  </a:cubicBezTo>
                  <a:cubicBezTo>
                    <a:pt x="2780" y="4687"/>
                    <a:pt x="3127" y="5795"/>
                    <a:pt x="3887" y="6656"/>
                  </a:cubicBezTo>
                  <a:cubicBezTo>
                    <a:pt x="4193" y="7002"/>
                    <a:pt x="4389" y="7406"/>
                    <a:pt x="4459" y="7821"/>
                  </a:cubicBezTo>
                  <a:lnTo>
                    <a:pt x="2441" y="8398"/>
                  </a:lnTo>
                  <a:cubicBezTo>
                    <a:pt x="996" y="8809"/>
                    <a:pt x="0" y="10130"/>
                    <a:pt x="0" y="11633"/>
                  </a:cubicBezTo>
                  <a:lnTo>
                    <a:pt x="0" y="13047"/>
                  </a:lnTo>
                  <a:cubicBezTo>
                    <a:pt x="0" y="13312"/>
                    <a:pt x="215" y="13528"/>
                    <a:pt x="481" y="13528"/>
                  </a:cubicBezTo>
                  <a:lnTo>
                    <a:pt x="13302" y="13528"/>
                  </a:lnTo>
                  <a:cubicBezTo>
                    <a:pt x="13567" y="13528"/>
                    <a:pt x="13782" y="13312"/>
                    <a:pt x="13782" y="13047"/>
                  </a:cubicBezTo>
                  <a:lnTo>
                    <a:pt x="13782" y="11633"/>
                  </a:lnTo>
                  <a:cubicBezTo>
                    <a:pt x="13782" y="10130"/>
                    <a:pt x="12786" y="8809"/>
                    <a:pt x="11343" y="8398"/>
                  </a:cubicBezTo>
                  <a:lnTo>
                    <a:pt x="9323" y="7821"/>
                  </a:lnTo>
                  <a:cubicBezTo>
                    <a:pt x="9390" y="7406"/>
                    <a:pt x="9584" y="7006"/>
                    <a:pt x="9884" y="6671"/>
                  </a:cubicBezTo>
                  <a:cubicBezTo>
                    <a:pt x="10988" y="5429"/>
                    <a:pt x="11212" y="3637"/>
                    <a:pt x="10446" y="2162"/>
                  </a:cubicBezTo>
                  <a:cubicBezTo>
                    <a:pt x="9753" y="824"/>
                    <a:pt x="8374" y="1"/>
                    <a:pt x="6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0606;p26">
              <a:extLst>
                <a:ext uri="{FF2B5EF4-FFF2-40B4-BE49-F238E27FC236}">
                  <a16:creationId xmlns:a16="http://schemas.microsoft.com/office/drawing/2014/main" id="{62BEF01B-16EC-1C6A-CB96-7996D88D9060}"/>
                </a:ext>
              </a:extLst>
            </p:cNvPr>
            <p:cNvSpPr/>
            <p:nvPr/>
          </p:nvSpPr>
          <p:spPr>
            <a:xfrm>
              <a:off x="7414150" y="1797600"/>
              <a:ext cx="24075" cy="47875"/>
            </a:xfrm>
            <a:custGeom>
              <a:avLst/>
              <a:gdLst/>
              <a:ahLst/>
              <a:cxnLst/>
              <a:rect l="l" t="t" r="r" b="b"/>
              <a:pathLst>
                <a:path w="963" h="1915" extrusionOk="0">
                  <a:moveTo>
                    <a:pt x="481" y="1"/>
                  </a:moveTo>
                  <a:cubicBezTo>
                    <a:pt x="220" y="1"/>
                    <a:pt x="6" y="210"/>
                    <a:pt x="0" y="472"/>
                  </a:cubicBezTo>
                  <a:lnTo>
                    <a:pt x="0" y="1434"/>
                  </a:lnTo>
                  <a:cubicBezTo>
                    <a:pt x="0" y="1699"/>
                    <a:pt x="215" y="1915"/>
                    <a:pt x="482" y="1915"/>
                  </a:cubicBezTo>
                  <a:cubicBezTo>
                    <a:pt x="747" y="1915"/>
                    <a:pt x="962" y="1699"/>
                    <a:pt x="962" y="1434"/>
                  </a:cubicBezTo>
                  <a:lnTo>
                    <a:pt x="962" y="472"/>
                  </a:lnTo>
                  <a:cubicBezTo>
                    <a:pt x="956" y="210"/>
                    <a:pt x="743"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10607;p26">
              <a:extLst>
                <a:ext uri="{FF2B5EF4-FFF2-40B4-BE49-F238E27FC236}">
                  <a16:creationId xmlns:a16="http://schemas.microsoft.com/office/drawing/2014/main" id="{E2C1043B-1EB6-3A39-E4E0-DB82B87FD296}"/>
                </a:ext>
              </a:extLst>
            </p:cNvPr>
            <p:cNvSpPr/>
            <p:nvPr/>
          </p:nvSpPr>
          <p:spPr>
            <a:xfrm>
              <a:off x="7550375" y="1957625"/>
              <a:ext cx="47875" cy="24075"/>
            </a:xfrm>
            <a:custGeom>
              <a:avLst/>
              <a:gdLst/>
              <a:ahLst/>
              <a:cxnLst/>
              <a:rect l="l" t="t" r="r" b="b"/>
              <a:pathLst>
                <a:path w="1915" h="963" extrusionOk="0">
                  <a:moveTo>
                    <a:pt x="482" y="1"/>
                  </a:moveTo>
                  <a:cubicBezTo>
                    <a:pt x="216" y="1"/>
                    <a:pt x="0" y="216"/>
                    <a:pt x="0" y="483"/>
                  </a:cubicBezTo>
                  <a:cubicBezTo>
                    <a:pt x="0" y="748"/>
                    <a:pt x="216" y="963"/>
                    <a:pt x="482" y="963"/>
                  </a:cubicBezTo>
                  <a:lnTo>
                    <a:pt x="1443" y="963"/>
                  </a:lnTo>
                  <a:cubicBezTo>
                    <a:pt x="1705" y="957"/>
                    <a:pt x="1915" y="743"/>
                    <a:pt x="1915" y="483"/>
                  </a:cubicBezTo>
                  <a:cubicBezTo>
                    <a:pt x="1915" y="220"/>
                    <a:pt x="1705" y="7"/>
                    <a:pt x="1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10608;p26">
              <a:extLst>
                <a:ext uri="{FF2B5EF4-FFF2-40B4-BE49-F238E27FC236}">
                  <a16:creationId xmlns:a16="http://schemas.microsoft.com/office/drawing/2014/main" id="{217D0055-DE2A-FE0B-77B7-A731FC76607F}"/>
                </a:ext>
              </a:extLst>
            </p:cNvPr>
            <p:cNvSpPr/>
            <p:nvPr/>
          </p:nvSpPr>
          <p:spPr>
            <a:xfrm>
              <a:off x="7254100" y="1957675"/>
              <a:ext cx="47675" cy="24075"/>
            </a:xfrm>
            <a:custGeom>
              <a:avLst/>
              <a:gdLst/>
              <a:ahLst/>
              <a:cxnLst/>
              <a:rect l="l" t="t" r="r" b="b"/>
              <a:pathLst>
                <a:path w="1907" h="963" extrusionOk="0">
                  <a:moveTo>
                    <a:pt x="473" y="0"/>
                  </a:moveTo>
                  <a:cubicBezTo>
                    <a:pt x="212" y="5"/>
                    <a:pt x="1" y="218"/>
                    <a:pt x="1" y="481"/>
                  </a:cubicBezTo>
                  <a:cubicBezTo>
                    <a:pt x="1" y="743"/>
                    <a:pt x="212" y="957"/>
                    <a:pt x="473" y="962"/>
                  </a:cubicBezTo>
                  <a:lnTo>
                    <a:pt x="1435" y="962"/>
                  </a:lnTo>
                  <a:cubicBezTo>
                    <a:pt x="1697" y="957"/>
                    <a:pt x="1906" y="743"/>
                    <a:pt x="1906" y="481"/>
                  </a:cubicBezTo>
                  <a:cubicBezTo>
                    <a:pt x="1906" y="218"/>
                    <a:pt x="1697" y="5"/>
                    <a:pt x="14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10609;p26">
              <a:extLst>
                <a:ext uri="{FF2B5EF4-FFF2-40B4-BE49-F238E27FC236}">
                  <a16:creationId xmlns:a16="http://schemas.microsoft.com/office/drawing/2014/main" id="{5CE3A23B-0E0D-300A-E952-1579F8349E85}"/>
                </a:ext>
              </a:extLst>
            </p:cNvPr>
            <p:cNvSpPr/>
            <p:nvPr/>
          </p:nvSpPr>
          <p:spPr>
            <a:xfrm>
              <a:off x="7531150" y="1877625"/>
              <a:ext cx="47325" cy="35975"/>
            </a:xfrm>
            <a:custGeom>
              <a:avLst/>
              <a:gdLst/>
              <a:ahLst/>
              <a:cxnLst/>
              <a:rect l="l" t="t" r="r" b="b"/>
              <a:pathLst>
                <a:path w="1893" h="1439" extrusionOk="0">
                  <a:moveTo>
                    <a:pt x="1345" y="1"/>
                  </a:moveTo>
                  <a:cubicBezTo>
                    <a:pt x="1266" y="1"/>
                    <a:pt x="1186" y="20"/>
                    <a:pt x="1112" y="61"/>
                  </a:cubicBezTo>
                  <a:lnTo>
                    <a:pt x="280" y="541"/>
                  </a:lnTo>
                  <a:cubicBezTo>
                    <a:pt x="91" y="650"/>
                    <a:pt x="1" y="872"/>
                    <a:pt x="56" y="1082"/>
                  </a:cubicBezTo>
                  <a:cubicBezTo>
                    <a:pt x="113" y="1293"/>
                    <a:pt x="304" y="1438"/>
                    <a:pt x="521" y="1438"/>
                  </a:cubicBezTo>
                  <a:lnTo>
                    <a:pt x="521" y="1439"/>
                  </a:lnTo>
                  <a:cubicBezTo>
                    <a:pt x="605" y="1439"/>
                    <a:pt x="687" y="1416"/>
                    <a:pt x="761" y="1375"/>
                  </a:cubicBezTo>
                  <a:lnTo>
                    <a:pt x="1594" y="893"/>
                  </a:lnTo>
                  <a:cubicBezTo>
                    <a:pt x="1818" y="758"/>
                    <a:pt x="1893" y="468"/>
                    <a:pt x="1762" y="241"/>
                  </a:cubicBezTo>
                  <a:cubicBezTo>
                    <a:pt x="1673" y="87"/>
                    <a:pt x="1511" y="1"/>
                    <a:pt x="13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10610;p26">
              <a:extLst>
                <a:ext uri="{FF2B5EF4-FFF2-40B4-BE49-F238E27FC236}">
                  <a16:creationId xmlns:a16="http://schemas.microsoft.com/office/drawing/2014/main" id="{1F2B1079-AE71-CB1A-4904-CB6348B24A32}"/>
                </a:ext>
              </a:extLst>
            </p:cNvPr>
            <p:cNvSpPr/>
            <p:nvPr/>
          </p:nvSpPr>
          <p:spPr>
            <a:xfrm>
              <a:off x="7480550" y="1818850"/>
              <a:ext cx="39500" cy="44900"/>
            </a:xfrm>
            <a:custGeom>
              <a:avLst/>
              <a:gdLst/>
              <a:ahLst/>
              <a:cxnLst/>
              <a:rect l="l" t="t" r="r" b="b"/>
              <a:pathLst>
                <a:path w="1580" h="1796" extrusionOk="0">
                  <a:moveTo>
                    <a:pt x="1033" y="1"/>
                  </a:moveTo>
                  <a:cubicBezTo>
                    <a:pt x="866" y="1"/>
                    <a:pt x="704" y="87"/>
                    <a:pt x="614" y="242"/>
                  </a:cubicBezTo>
                  <a:lnTo>
                    <a:pt x="134" y="1073"/>
                  </a:lnTo>
                  <a:cubicBezTo>
                    <a:pt x="1" y="1303"/>
                    <a:pt x="80" y="1598"/>
                    <a:pt x="310" y="1731"/>
                  </a:cubicBezTo>
                  <a:cubicBezTo>
                    <a:pt x="385" y="1774"/>
                    <a:pt x="468" y="1795"/>
                    <a:pt x="550" y="1795"/>
                  </a:cubicBezTo>
                  <a:cubicBezTo>
                    <a:pt x="716" y="1795"/>
                    <a:pt x="877" y="1709"/>
                    <a:pt x="966" y="1554"/>
                  </a:cubicBezTo>
                  <a:lnTo>
                    <a:pt x="1448" y="722"/>
                  </a:lnTo>
                  <a:cubicBezTo>
                    <a:pt x="1579" y="492"/>
                    <a:pt x="1502" y="198"/>
                    <a:pt x="1272" y="64"/>
                  </a:cubicBezTo>
                  <a:cubicBezTo>
                    <a:pt x="1197" y="21"/>
                    <a:pt x="1114" y="1"/>
                    <a:pt x="10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10611;p26">
              <a:extLst>
                <a:ext uri="{FF2B5EF4-FFF2-40B4-BE49-F238E27FC236}">
                  <a16:creationId xmlns:a16="http://schemas.microsoft.com/office/drawing/2014/main" id="{5270D988-5AE1-B302-12FC-A85F45BD5EB4}"/>
                </a:ext>
              </a:extLst>
            </p:cNvPr>
            <p:cNvSpPr/>
            <p:nvPr/>
          </p:nvSpPr>
          <p:spPr>
            <a:xfrm>
              <a:off x="7332325" y="1818825"/>
              <a:ext cx="39475" cy="44900"/>
            </a:xfrm>
            <a:custGeom>
              <a:avLst/>
              <a:gdLst/>
              <a:ahLst/>
              <a:cxnLst/>
              <a:rect l="l" t="t" r="r" b="b"/>
              <a:pathLst>
                <a:path w="1579" h="1796" extrusionOk="0">
                  <a:moveTo>
                    <a:pt x="549" y="1"/>
                  </a:moveTo>
                  <a:cubicBezTo>
                    <a:pt x="468" y="1"/>
                    <a:pt x="385" y="22"/>
                    <a:pt x="309" y="65"/>
                  </a:cubicBezTo>
                  <a:cubicBezTo>
                    <a:pt x="79" y="199"/>
                    <a:pt x="0" y="492"/>
                    <a:pt x="133" y="721"/>
                  </a:cubicBezTo>
                  <a:lnTo>
                    <a:pt x="614" y="1555"/>
                  </a:lnTo>
                  <a:cubicBezTo>
                    <a:pt x="703" y="1709"/>
                    <a:pt x="864" y="1795"/>
                    <a:pt x="1030" y="1795"/>
                  </a:cubicBezTo>
                  <a:cubicBezTo>
                    <a:pt x="1111" y="1795"/>
                    <a:pt x="1194" y="1774"/>
                    <a:pt x="1270" y="1731"/>
                  </a:cubicBezTo>
                  <a:cubicBezTo>
                    <a:pt x="1500" y="1599"/>
                    <a:pt x="1579" y="1304"/>
                    <a:pt x="1447" y="1074"/>
                  </a:cubicBezTo>
                  <a:lnTo>
                    <a:pt x="965" y="241"/>
                  </a:lnTo>
                  <a:cubicBezTo>
                    <a:pt x="877" y="87"/>
                    <a:pt x="715" y="1"/>
                    <a:pt x="5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10612;p26">
              <a:extLst>
                <a:ext uri="{FF2B5EF4-FFF2-40B4-BE49-F238E27FC236}">
                  <a16:creationId xmlns:a16="http://schemas.microsoft.com/office/drawing/2014/main" id="{1EB5FF44-129A-90A2-8D57-C3FCD1FF8842}"/>
                </a:ext>
              </a:extLst>
            </p:cNvPr>
            <p:cNvSpPr/>
            <p:nvPr/>
          </p:nvSpPr>
          <p:spPr>
            <a:xfrm>
              <a:off x="7273675" y="1877525"/>
              <a:ext cx="48275" cy="36075"/>
            </a:xfrm>
            <a:custGeom>
              <a:avLst/>
              <a:gdLst/>
              <a:ahLst/>
              <a:cxnLst/>
              <a:rect l="l" t="t" r="r" b="b"/>
              <a:pathLst>
                <a:path w="1931" h="1443" extrusionOk="0">
                  <a:moveTo>
                    <a:pt x="549" y="0"/>
                  </a:moveTo>
                  <a:cubicBezTo>
                    <a:pt x="383" y="0"/>
                    <a:pt x="222" y="87"/>
                    <a:pt x="133" y="241"/>
                  </a:cubicBezTo>
                  <a:cubicBezTo>
                    <a:pt x="0" y="471"/>
                    <a:pt x="79" y="765"/>
                    <a:pt x="309" y="897"/>
                  </a:cubicBezTo>
                  <a:lnTo>
                    <a:pt x="1141" y="1379"/>
                  </a:lnTo>
                  <a:cubicBezTo>
                    <a:pt x="1216" y="1422"/>
                    <a:pt x="1298" y="1442"/>
                    <a:pt x="1380" y="1442"/>
                  </a:cubicBezTo>
                  <a:cubicBezTo>
                    <a:pt x="1546" y="1442"/>
                    <a:pt x="1709" y="1356"/>
                    <a:pt x="1798" y="1201"/>
                  </a:cubicBezTo>
                  <a:cubicBezTo>
                    <a:pt x="1930" y="971"/>
                    <a:pt x="1853" y="679"/>
                    <a:pt x="1623" y="545"/>
                  </a:cubicBezTo>
                  <a:lnTo>
                    <a:pt x="789" y="65"/>
                  </a:lnTo>
                  <a:cubicBezTo>
                    <a:pt x="714" y="21"/>
                    <a:pt x="631" y="0"/>
                    <a:pt x="5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35906617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0"/>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37"/>
                                            </p:tgtEl>
                                            <p:attrNameLst>
                                              <p:attrName>style.visibility</p:attrName>
                                            </p:attrNameLst>
                                          </p:cBhvr>
                                          <p:to>
                                            <p:strVal val="visible"/>
                                          </p:to>
                                        </p:set>
                                        <p:animEffect transition="in" filter="fade">
                                          <p:cBhvr>
                                            <p:cTn id="9" dur="1600"/>
                                            <p:tgtEl>
                                              <p:spTgt spid="37"/>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1200"/>
                                            <p:tgtEl>
                                              <p:spTgt spid="39"/>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1200"/>
                                            <p:tgtEl>
                                              <p:spTgt spid="38"/>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1200"/>
                                            <p:tgtEl>
                                              <p:spTgt spid="41"/>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1200"/>
                                            <p:tgtEl>
                                              <p:spTgt spid="40"/>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200"/>
                                            <p:tgtEl>
                                              <p:spTgt spid="43"/>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1200"/>
                                            <p:tgtEl>
                                              <p:spTgt spid="42"/>
                                            </p:tgtEl>
                                          </p:cBhvr>
                                        </p:animEffect>
                                      </p:childTnLst>
                                    </p:cTn>
                                  </p:par>
                                  <p:par>
                                    <p:cTn id="28" presetID="10" presetClass="entr" presetSubtype="0" fill="hold" nodeType="withEffect">
                                      <p:stCondLst>
                                        <p:cond delay="100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1500"/>
                                            <p:tgtEl>
                                              <p:spTgt spid="4"/>
                                            </p:tgtEl>
                                          </p:cBhvr>
                                        </p:animEffect>
                                      </p:childTnLst>
                                    </p:cTn>
                                  </p:par>
                                  <p:par>
                                    <p:cTn id="31" presetID="10" presetClass="entr" presetSubtype="0" fill="hold" grpId="0" nodeType="withEffect">
                                      <p:stCondLst>
                                        <p:cond delay="120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500"/>
                                            <p:tgtEl>
                                              <p:spTgt spid="11"/>
                                            </p:tgtEl>
                                          </p:cBhvr>
                                        </p:animEffect>
                                      </p:childTnLst>
                                    </p:cTn>
                                  </p:par>
                                  <p:par>
                                    <p:cTn id="34" presetID="10" presetClass="entr" presetSubtype="0" fill="hold" nodeType="withEffect">
                                      <p:stCondLst>
                                        <p:cond delay="140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1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0"/>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37"/>
                                            </p:tgtEl>
                                            <p:attrNameLst>
                                              <p:attrName>style.visibility</p:attrName>
                                            </p:attrNameLst>
                                          </p:cBhvr>
                                          <p:to>
                                            <p:strVal val="visible"/>
                                          </p:to>
                                        </p:set>
                                        <p:animEffect transition="in" filter="fade">
                                          <p:cBhvr>
                                            <p:cTn id="9" dur="1600"/>
                                            <p:tgtEl>
                                              <p:spTgt spid="37"/>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1200"/>
                                            <p:tgtEl>
                                              <p:spTgt spid="39"/>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1200"/>
                                            <p:tgtEl>
                                              <p:spTgt spid="38"/>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1200"/>
                                            <p:tgtEl>
                                              <p:spTgt spid="41"/>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1200"/>
                                            <p:tgtEl>
                                              <p:spTgt spid="40"/>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200"/>
                                            <p:tgtEl>
                                              <p:spTgt spid="43"/>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1200"/>
                                            <p:tgtEl>
                                              <p:spTgt spid="42"/>
                                            </p:tgtEl>
                                          </p:cBhvr>
                                        </p:animEffect>
                                      </p:childTnLst>
                                    </p:cTn>
                                  </p:par>
                                  <p:par>
                                    <p:cTn id="28" presetID="10" presetClass="entr" presetSubtype="0" fill="hold" nodeType="withEffect">
                                      <p:stCondLst>
                                        <p:cond delay="100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1500"/>
                                            <p:tgtEl>
                                              <p:spTgt spid="4"/>
                                            </p:tgtEl>
                                          </p:cBhvr>
                                        </p:animEffect>
                                      </p:childTnLst>
                                    </p:cTn>
                                  </p:par>
                                  <p:par>
                                    <p:cTn id="31" presetID="10" presetClass="entr" presetSubtype="0" fill="hold" grpId="0" nodeType="withEffect">
                                      <p:stCondLst>
                                        <p:cond delay="120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500"/>
                                            <p:tgtEl>
                                              <p:spTgt spid="11"/>
                                            </p:tgtEl>
                                          </p:cBhvr>
                                        </p:animEffect>
                                      </p:childTnLst>
                                    </p:cTn>
                                  </p:par>
                                  <p:par>
                                    <p:cTn id="34" presetID="10" presetClass="entr" presetSubtype="0" fill="hold" nodeType="withEffect">
                                      <p:stCondLst>
                                        <p:cond delay="140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11" grpId="0" animBg="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6EDA84-4B92-5584-9B5B-9FE648E6ADFC}"/>
            </a:ext>
          </a:extLst>
        </p:cNvPr>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ADDB2696-5CB1-69A9-6B02-310B8C32282E}"/>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45342C0C-0F2B-F6D2-C7AF-7363B936B85D}"/>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69E1A3B6-2CBF-2B43-C69B-4F3E57AE08FE}"/>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12885609-649B-E167-510C-E9FA18DCE6C8}"/>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A6CACD22-1737-FF73-32AE-02DB646A6979}"/>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AA134E43-87CD-785A-5C61-06B39FD6AFEB}"/>
              </a:ext>
            </a:extLst>
          </p:cNvPr>
          <p:cNvSpPr>
            <a:spLocks noGrp="1"/>
          </p:cNvSpPr>
          <p:nvPr>
            <p:ph type="ctrTitle"/>
          </p:nvPr>
        </p:nvSpPr>
        <p:spPr>
          <a:xfrm>
            <a:off x="-76200" y="1688887"/>
            <a:ext cx="9662160" cy="2325085"/>
          </a:xfrm>
        </p:spPr>
        <p:txBody>
          <a:bodyPr/>
          <a:lstStyle/>
          <a:p>
            <a:r>
              <a:rPr lang="en-US" b="1" dirty="0"/>
              <a:t> </a:t>
            </a:r>
            <a:r>
              <a:rPr lang="en-US" sz="7200" dirty="0"/>
              <a:t>Practicing Gratitude in Daily Life</a:t>
            </a:r>
            <a:endParaRPr lang="en-US" sz="7200" b="1" dirty="0"/>
          </a:p>
        </p:txBody>
      </p:sp>
      <p:sp>
        <p:nvSpPr>
          <p:cNvPr id="8" name="Text Placeholder 7">
            <a:extLst>
              <a:ext uri="{FF2B5EF4-FFF2-40B4-BE49-F238E27FC236}">
                <a16:creationId xmlns:a16="http://schemas.microsoft.com/office/drawing/2014/main" id="{3F8306B6-7A36-1C77-5241-2E4BECD18343}"/>
              </a:ext>
            </a:extLst>
          </p:cNvPr>
          <p:cNvSpPr>
            <a:spLocks noGrp="1"/>
          </p:cNvSpPr>
          <p:nvPr>
            <p:ph type="body" idx="10"/>
          </p:nvPr>
        </p:nvSpPr>
        <p:spPr/>
        <p:txBody>
          <a:bodyPr anchor="ctr"/>
          <a:lstStyle/>
          <a:p>
            <a:pPr>
              <a:lnSpc>
                <a:spcPct val="80000"/>
              </a:lnSpc>
            </a:pPr>
            <a:r>
              <a:rPr lang="en-US" sz="8800" dirty="0"/>
              <a:t>03</a:t>
            </a:r>
          </a:p>
        </p:txBody>
      </p:sp>
      <p:pic>
        <p:nvPicPr>
          <p:cNvPr id="15" name="Imagen 14" descr="Imagen que contiene Gráfico circular&#10;&#10;Descripción generada automáticamente">
            <a:extLst>
              <a:ext uri="{FF2B5EF4-FFF2-40B4-BE49-F238E27FC236}">
                <a16:creationId xmlns:a16="http://schemas.microsoft.com/office/drawing/2014/main" id="{5616C3A4-2FA7-F56C-0A13-E4B802471CB5}"/>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34A648AF-8399-FE54-6820-A7CDAC5568B7}"/>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E42A9898-71D0-66DA-1492-14115B5E3CAC}"/>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6469D21E-A89F-A3A8-7DC0-F49DCEFC1B90}"/>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4D8B8ECC-3FB0-B317-222B-0F8C7FD80F1F}"/>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6B249A8D-38A2-25BF-D363-8867BA072B4F}"/>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58FC55C1-C257-874C-98A2-5C30065AED3C}"/>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239BF010-2479-8B9E-DF81-288E0B686F7E}"/>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67860F19-FBCC-723B-B94A-A1D31A2833C3}"/>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49705D25-4A5F-B0B4-64AE-CE65D7BF0C1A}"/>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2F5C11BA-129E-236C-1B6C-1806BA576996}"/>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B1D3EA64-1FDB-C0F9-B5AB-C8C319A16EA3}"/>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96A02322-4051-17D6-90A1-34691861533A}"/>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9D991170-2253-2B21-2C3C-9179D2F5819D}"/>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32C2471F-A35F-72F4-CDDD-5E1EE158E1BA}"/>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C2A3A9B1-4B49-63A1-B6C2-631C3112F37C}"/>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99547383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ítulo 20">
            <a:extLst>
              <a:ext uri="{FF2B5EF4-FFF2-40B4-BE49-F238E27FC236}">
                <a16:creationId xmlns:a16="http://schemas.microsoft.com/office/drawing/2014/main" id="{3315CD74-2219-08C0-8768-48B03D7A3712}"/>
              </a:ext>
            </a:extLst>
          </p:cNvPr>
          <p:cNvSpPr>
            <a:spLocks noGrp="1"/>
          </p:cNvSpPr>
          <p:nvPr>
            <p:ph type="ctrTitle"/>
          </p:nvPr>
        </p:nvSpPr>
        <p:spPr>
          <a:xfrm>
            <a:off x="1718332" y="520595"/>
            <a:ext cx="5998849" cy="1158014"/>
          </a:xfrm>
        </p:spPr>
        <p:txBody>
          <a:bodyPr/>
          <a:lstStyle/>
          <a:p>
            <a:r>
              <a:rPr lang="en-US" dirty="0"/>
              <a:t>Practicing Gratitude in Daily Life</a:t>
            </a:r>
          </a:p>
        </p:txBody>
      </p:sp>
      <p:sp>
        <p:nvSpPr>
          <p:cNvPr id="22" name="Marcador de texto 21">
            <a:extLst>
              <a:ext uri="{FF2B5EF4-FFF2-40B4-BE49-F238E27FC236}">
                <a16:creationId xmlns:a16="http://schemas.microsoft.com/office/drawing/2014/main" id="{25ECED98-141F-613D-8D18-1587082F9D30}"/>
              </a:ext>
            </a:extLst>
          </p:cNvPr>
          <p:cNvSpPr>
            <a:spLocks noGrp="1"/>
          </p:cNvSpPr>
          <p:nvPr>
            <p:ph type="body" idx="24"/>
          </p:nvPr>
        </p:nvSpPr>
        <p:spPr/>
        <p:txBody>
          <a:bodyPr>
            <a:noAutofit/>
          </a:bodyPr>
          <a:lstStyle/>
          <a:p>
            <a:r>
              <a:rPr lang="en-US" dirty="0"/>
              <a:t>Taking a few minutes each day to write down things you are grateful for can shift your mindset and increase feelings of positivity. Write down at least three things you are grateful for each day, no matter how big or small.</a:t>
            </a:r>
          </a:p>
        </p:txBody>
      </p:sp>
      <p:sp>
        <p:nvSpPr>
          <p:cNvPr id="23" name="Marcador de texto 22">
            <a:extLst>
              <a:ext uri="{FF2B5EF4-FFF2-40B4-BE49-F238E27FC236}">
                <a16:creationId xmlns:a16="http://schemas.microsoft.com/office/drawing/2014/main" id="{86FA0E51-15A2-6FF9-AE26-2C592C1199E4}"/>
              </a:ext>
            </a:extLst>
          </p:cNvPr>
          <p:cNvSpPr>
            <a:spLocks noGrp="1"/>
          </p:cNvSpPr>
          <p:nvPr>
            <p:ph type="body" idx="26"/>
          </p:nvPr>
        </p:nvSpPr>
        <p:spPr/>
        <p:txBody>
          <a:bodyPr/>
          <a:lstStyle/>
          <a:p>
            <a:r>
              <a:rPr lang="en-IN" sz="2000" dirty="0"/>
              <a:t>Keep a Gratitude Journal</a:t>
            </a:r>
            <a:endParaRPr lang="en-US" sz="2000" dirty="0"/>
          </a:p>
        </p:txBody>
      </p:sp>
      <p:sp>
        <p:nvSpPr>
          <p:cNvPr id="24" name="Marcador de texto 23">
            <a:extLst>
              <a:ext uri="{FF2B5EF4-FFF2-40B4-BE49-F238E27FC236}">
                <a16:creationId xmlns:a16="http://schemas.microsoft.com/office/drawing/2014/main" id="{0A01D9B6-5CA9-7350-76F7-3A389706A299}"/>
              </a:ext>
            </a:extLst>
          </p:cNvPr>
          <p:cNvSpPr>
            <a:spLocks noGrp="1"/>
          </p:cNvSpPr>
          <p:nvPr>
            <p:ph type="body" idx="27"/>
          </p:nvPr>
        </p:nvSpPr>
        <p:spPr>
          <a:xfrm>
            <a:off x="4887825" y="3508882"/>
            <a:ext cx="3282302" cy="859759"/>
          </a:xfrm>
        </p:spPr>
        <p:txBody>
          <a:bodyPr>
            <a:noAutofit/>
          </a:bodyPr>
          <a:lstStyle/>
          <a:p>
            <a:r>
              <a:rPr lang="en-US" dirty="0"/>
              <a:t>Engaging in mindfulness exercises, such as meditation or deep breathing, can help you become more aware of the present moment and cultivate a sense of gratitude. Take a few minutes each day to focus on your breath and appreciate the present moment.</a:t>
            </a:r>
          </a:p>
        </p:txBody>
      </p:sp>
      <p:sp>
        <p:nvSpPr>
          <p:cNvPr id="25" name="Marcador de texto 24">
            <a:extLst>
              <a:ext uri="{FF2B5EF4-FFF2-40B4-BE49-F238E27FC236}">
                <a16:creationId xmlns:a16="http://schemas.microsoft.com/office/drawing/2014/main" id="{A4B0A28F-D0BB-8135-4FD3-11223496FF12}"/>
              </a:ext>
            </a:extLst>
          </p:cNvPr>
          <p:cNvSpPr>
            <a:spLocks noGrp="1"/>
          </p:cNvSpPr>
          <p:nvPr>
            <p:ph type="body" idx="29"/>
          </p:nvPr>
        </p:nvSpPr>
        <p:spPr>
          <a:xfrm>
            <a:off x="4887825" y="3162296"/>
            <a:ext cx="3282302" cy="392481"/>
          </a:xfrm>
        </p:spPr>
        <p:txBody>
          <a:bodyPr/>
          <a:lstStyle/>
          <a:p>
            <a:r>
              <a:rPr lang="en-IN" sz="2000" dirty="0"/>
              <a:t>Practice Mindfulness Exercises</a:t>
            </a:r>
            <a:endParaRPr lang="en-US" sz="2000" dirty="0"/>
          </a:p>
        </p:txBody>
      </p:sp>
      <p:grpSp>
        <p:nvGrpSpPr>
          <p:cNvPr id="12" name="Grupo 11">
            <a:extLst>
              <a:ext uri="{FF2B5EF4-FFF2-40B4-BE49-F238E27FC236}">
                <a16:creationId xmlns:a16="http://schemas.microsoft.com/office/drawing/2014/main" id="{2D767C03-3969-A179-2EE3-C2D14051B62F}"/>
              </a:ext>
            </a:extLst>
          </p:cNvPr>
          <p:cNvGrpSpPr/>
          <p:nvPr/>
        </p:nvGrpSpPr>
        <p:grpSpPr>
          <a:xfrm>
            <a:off x="725437" y="1806671"/>
            <a:ext cx="7694664" cy="2921132"/>
            <a:chOff x="725437" y="1806671"/>
            <a:chExt cx="7694664" cy="2921132"/>
          </a:xfrm>
        </p:grpSpPr>
        <p:grpSp>
          <p:nvGrpSpPr>
            <p:cNvPr id="11" name="Grupo 10">
              <a:extLst>
                <a:ext uri="{FF2B5EF4-FFF2-40B4-BE49-F238E27FC236}">
                  <a16:creationId xmlns:a16="http://schemas.microsoft.com/office/drawing/2014/main" id="{FCAAD1CC-BED9-14D0-F607-A6AC885AEF60}"/>
                </a:ext>
              </a:extLst>
            </p:cNvPr>
            <p:cNvGrpSpPr/>
            <p:nvPr/>
          </p:nvGrpSpPr>
          <p:grpSpPr>
            <a:xfrm>
              <a:off x="725437" y="2345429"/>
              <a:ext cx="7694664" cy="2382374"/>
              <a:chOff x="674901" y="2329782"/>
              <a:chExt cx="7795735" cy="2413668"/>
            </a:xfrm>
          </p:grpSpPr>
          <p:sp>
            <p:nvSpPr>
              <p:cNvPr id="2" name="Elipse 1">
                <a:extLst>
                  <a:ext uri="{FF2B5EF4-FFF2-40B4-BE49-F238E27FC236}">
                    <a16:creationId xmlns:a16="http://schemas.microsoft.com/office/drawing/2014/main" id="{A91E2251-72C7-4597-D489-B561C99D554C}"/>
                  </a:ext>
                </a:extLst>
              </p:cNvPr>
              <p:cNvSpPr/>
              <p:nvPr/>
            </p:nvSpPr>
            <p:spPr>
              <a:xfrm>
                <a:off x="8030042" y="287347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EAE9297D-3E59-8A47-88B0-1D4D892459B1}"/>
                  </a:ext>
                </a:extLst>
              </p:cNvPr>
              <p:cNvSpPr/>
              <p:nvPr/>
            </p:nvSpPr>
            <p:spPr>
              <a:xfrm>
                <a:off x="674901" y="2329782"/>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Rectángulo 3">
                <a:extLst>
                  <a:ext uri="{FF2B5EF4-FFF2-40B4-BE49-F238E27FC236}">
                    <a16:creationId xmlns:a16="http://schemas.microsoft.com/office/drawing/2014/main" id="{33457C05-DF99-0A7E-306E-E9E3F553F850}"/>
                  </a:ext>
                </a:extLst>
              </p:cNvPr>
              <p:cNvSpPr/>
              <p:nvPr/>
            </p:nvSpPr>
            <p:spPr>
              <a:xfrm>
                <a:off x="8305377" y="2574843"/>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CB5C3E30-2E75-6B77-D4AC-DF361B652A6C}"/>
                  </a:ext>
                </a:extLst>
              </p:cNvPr>
              <p:cNvSpPr/>
              <p:nvPr/>
            </p:nvSpPr>
            <p:spPr>
              <a:xfrm>
                <a:off x="8318236" y="4591050"/>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10" name="Elipse 9">
              <a:extLst>
                <a:ext uri="{FF2B5EF4-FFF2-40B4-BE49-F238E27FC236}">
                  <a16:creationId xmlns:a16="http://schemas.microsoft.com/office/drawing/2014/main" id="{4E3B5AA4-3DCB-BAF0-B0FC-F965CEB89E3F}"/>
                </a:ext>
              </a:extLst>
            </p:cNvPr>
            <p:cNvSpPr/>
            <p:nvPr/>
          </p:nvSpPr>
          <p:spPr>
            <a:xfrm>
              <a:off x="1676867" y="1806671"/>
              <a:ext cx="81089" cy="81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grpSp>
        <p:nvGrpSpPr>
          <p:cNvPr id="5" name="Google Shape;10638;p26">
            <a:extLst>
              <a:ext uri="{FF2B5EF4-FFF2-40B4-BE49-F238E27FC236}">
                <a16:creationId xmlns:a16="http://schemas.microsoft.com/office/drawing/2014/main" id="{8E6FBA27-48DE-6969-A56F-A738C8BF1C4D}"/>
              </a:ext>
            </a:extLst>
          </p:cNvPr>
          <p:cNvGrpSpPr/>
          <p:nvPr/>
        </p:nvGrpSpPr>
        <p:grpSpPr>
          <a:xfrm>
            <a:off x="2739484" y="2342519"/>
            <a:ext cx="538975" cy="600569"/>
            <a:chOff x="4226150" y="1771400"/>
            <a:chExt cx="410275" cy="410325"/>
          </a:xfrm>
        </p:grpSpPr>
        <p:sp>
          <p:nvSpPr>
            <p:cNvPr id="7" name="Google Shape;10639;p26">
              <a:extLst>
                <a:ext uri="{FF2B5EF4-FFF2-40B4-BE49-F238E27FC236}">
                  <a16:creationId xmlns:a16="http://schemas.microsoft.com/office/drawing/2014/main" id="{C2C407BC-9BF0-5B6E-27EC-15C4BE47E1FD}"/>
                </a:ext>
              </a:extLst>
            </p:cNvPr>
            <p:cNvSpPr/>
            <p:nvPr/>
          </p:nvSpPr>
          <p:spPr>
            <a:xfrm>
              <a:off x="4226150" y="1771400"/>
              <a:ext cx="296500" cy="410275"/>
            </a:xfrm>
            <a:custGeom>
              <a:avLst/>
              <a:gdLst/>
              <a:ahLst/>
              <a:cxnLst/>
              <a:rect l="l" t="t" r="r" b="b"/>
              <a:pathLst>
                <a:path w="11860" h="16411" extrusionOk="0">
                  <a:moveTo>
                    <a:pt x="6511" y="962"/>
                  </a:moveTo>
                  <a:lnTo>
                    <a:pt x="6744" y="1939"/>
                  </a:lnTo>
                  <a:cubicBezTo>
                    <a:pt x="6782" y="2100"/>
                    <a:pt x="6902" y="2230"/>
                    <a:pt x="7060" y="2283"/>
                  </a:cubicBezTo>
                  <a:cubicBezTo>
                    <a:pt x="7438" y="2409"/>
                    <a:pt x="7693" y="2763"/>
                    <a:pt x="7693" y="3162"/>
                  </a:cubicBezTo>
                  <a:lnTo>
                    <a:pt x="7693" y="3270"/>
                  </a:lnTo>
                  <a:lnTo>
                    <a:pt x="4167" y="3270"/>
                  </a:lnTo>
                  <a:lnTo>
                    <a:pt x="4167" y="3162"/>
                  </a:lnTo>
                  <a:cubicBezTo>
                    <a:pt x="4167" y="2763"/>
                    <a:pt x="4421" y="2409"/>
                    <a:pt x="4799" y="2283"/>
                  </a:cubicBezTo>
                  <a:cubicBezTo>
                    <a:pt x="4957" y="2230"/>
                    <a:pt x="5077" y="2100"/>
                    <a:pt x="5116" y="1939"/>
                  </a:cubicBezTo>
                  <a:lnTo>
                    <a:pt x="5348" y="962"/>
                  </a:lnTo>
                  <a:close/>
                  <a:moveTo>
                    <a:pt x="8974" y="4232"/>
                  </a:moveTo>
                  <a:lnTo>
                    <a:pt x="8974" y="13527"/>
                  </a:lnTo>
                  <a:lnTo>
                    <a:pt x="2885" y="13527"/>
                  </a:lnTo>
                  <a:lnTo>
                    <a:pt x="2885" y="4232"/>
                  </a:lnTo>
                  <a:close/>
                  <a:moveTo>
                    <a:pt x="10098" y="2308"/>
                  </a:moveTo>
                  <a:cubicBezTo>
                    <a:pt x="10540" y="2309"/>
                    <a:pt x="10899" y="2667"/>
                    <a:pt x="10899" y="3111"/>
                  </a:cubicBezTo>
                  <a:lnTo>
                    <a:pt x="10899" y="14649"/>
                  </a:lnTo>
                  <a:cubicBezTo>
                    <a:pt x="10899" y="15091"/>
                    <a:pt x="10540" y="15450"/>
                    <a:pt x="10098" y="15450"/>
                  </a:cubicBezTo>
                  <a:lnTo>
                    <a:pt x="1763" y="15450"/>
                  </a:lnTo>
                  <a:cubicBezTo>
                    <a:pt x="1321" y="15450"/>
                    <a:pt x="962" y="15091"/>
                    <a:pt x="962" y="14649"/>
                  </a:cubicBezTo>
                  <a:lnTo>
                    <a:pt x="962" y="3111"/>
                  </a:lnTo>
                  <a:cubicBezTo>
                    <a:pt x="962" y="2667"/>
                    <a:pt x="1321" y="2309"/>
                    <a:pt x="1763" y="2308"/>
                  </a:cubicBezTo>
                  <a:lnTo>
                    <a:pt x="3409" y="2308"/>
                  </a:lnTo>
                  <a:cubicBezTo>
                    <a:pt x="3275" y="2573"/>
                    <a:pt x="3204" y="2866"/>
                    <a:pt x="3206" y="3162"/>
                  </a:cubicBezTo>
                  <a:lnTo>
                    <a:pt x="3206" y="3270"/>
                  </a:lnTo>
                  <a:lnTo>
                    <a:pt x="2405" y="3270"/>
                  </a:lnTo>
                  <a:cubicBezTo>
                    <a:pt x="2140" y="3270"/>
                    <a:pt x="1924" y="3485"/>
                    <a:pt x="1924" y="3751"/>
                  </a:cubicBezTo>
                  <a:lnTo>
                    <a:pt x="1924" y="14008"/>
                  </a:lnTo>
                  <a:cubicBezTo>
                    <a:pt x="1924" y="14273"/>
                    <a:pt x="2140" y="14488"/>
                    <a:pt x="2405" y="14488"/>
                  </a:cubicBezTo>
                  <a:lnTo>
                    <a:pt x="9456" y="14488"/>
                  </a:lnTo>
                  <a:cubicBezTo>
                    <a:pt x="9721" y="14488"/>
                    <a:pt x="9937" y="14273"/>
                    <a:pt x="9937" y="14008"/>
                  </a:cubicBezTo>
                  <a:lnTo>
                    <a:pt x="9937" y="3751"/>
                  </a:lnTo>
                  <a:cubicBezTo>
                    <a:pt x="9937" y="3485"/>
                    <a:pt x="9721" y="3270"/>
                    <a:pt x="9456" y="3270"/>
                  </a:cubicBezTo>
                  <a:lnTo>
                    <a:pt x="8655" y="3270"/>
                  </a:lnTo>
                  <a:lnTo>
                    <a:pt x="8655" y="3162"/>
                  </a:lnTo>
                  <a:cubicBezTo>
                    <a:pt x="8655" y="2866"/>
                    <a:pt x="8585" y="2573"/>
                    <a:pt x="8452" y="2308"/>
                  </a:cubicBezTo>
                  <a:close/>
                  <a:moveTo>
                    <a:pt x="4968" y="0"/>
                  </a:moveTo>
                  <a:cubicBezTo>
                    <a:pt x="4745" y="0"/>
                    <a:pt x="4552" y="154"/>
                    <a:pt x="4500" y="371"/>
                  </a:cubicBezTo>
                  <a:lnTo>
                    <a:pt x="4268" y="1347"/>
                  </a:lnTo>
                  <a:lnTo>
                    <a:pt x="1763" y="1347"/>
                  </a:lnTo>
                  <a:cubicBezTo>
                    <a:pt x="789" y="1347"/>
                    <a:pt x="2" y="2137"/>
                    <a:pt x="0" y="3109"/>
                  </a:cubicBezTo>
                  <a:lnTo>
                    <a:pt x="0" y="14649"/>
                  </a:lnTo>
                  <a:cubicBezTo>
                    <a:pt x="2" y="15621"/>
                    <a:pt x="789" y="16411"/>
                    <a:pt x="1763" y="16411"/>
                  </a:cubicBezTo>
                  <a:lnTo>
                    <a:pt x="10096" y="16411"/>
                  </a:lnTo>
                  <a:cubicBezTo>
                    <a:pt x="11070" y="16411"/>
                    <a:pt x="11858" y="15621"/>
                    <a:pt x="11859" y="14649"/>
                  </a:cubicBezTo>
                  <a:lnTo>
                    <a:pt x="11859" y="3111"/>
                  </a:lnTo>
                  <a:cubicBezTo>
                    <a:pt x="11858" y="2137"/>
                    <a:pt x="11070" y="1349"/>
                    <a:pt x="10096" y="1347"/>
                  </a:cubicBezTo>
                  <a:lnTo>
                    <a:pt x="7592" y="1347"/>
                  </a:lnTo>
                  <a:lnTo>
                    <a:pt x="7359" y="371"/>
                  </a:lnTo>
                  <a:cubicBezTo>
                    <a:pt x="7308" y="154"/>
                    <a:pt x="7115" y="0"/>
                    <a:pt x="6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10640;p26">
              <a:extLst>
                <a:ext uri="{FF2B5EF4-FFF2-40B4-BE49-F238E27FC236}">
                  <a16:creationId xmlns:a16="http://schemas.microsoft.com/office/drawing/2014/main" id="{CA761DDE-232B-7150-C1D1-8C8DD36D5B41}"/>
                </a:ext>
              </a:extLst>
            </p:cNvPr>
            <p:cNvSpPr/>
            <p:nvPr/>
          </p:nvSpPr>
          <p:spPr>
            <a:xfrm>
              <a:off x="4548325" y="1771425"/>
              <a:ext cx="88100" cy="410300"/>
            </a:xfrm>
            <a:custGeom>
              <a:avLst/>
              <a:gdLst/>
              <a:ahLst/>
              <a:cxnLst/>
              <a:rect l="l" t="t" r="r" b="b"/>
              <a:pathLst>
                <a:path w="3524" h="16412" extrusionOk="0">
                  <a:moveTo>
                    <a:pt x="1761" y="2023"/>
                  </a:moveTo>
                  <a:lnTo>
                    <a:pt x="2380" y="3911"/>
                  </a:lnTo>
                  <a:lnTo>
                    <a:pt x="1143" y="3911"/>
                  </a:lnTo>
                  <a:lnTo>
                    <a:pt x="1761" y="2023"/>
                  </a:lnTo>
                  <a:close/>
                  <a:moveTo>
                    <a:pt x="2562" y="4871"/>
                  </a:moveTo>
                  <a:lnTo>
                    <a:pt x="2562" y="12885"/>
                  </a:lnTo>
                  <a:lnTo>
                    <a:pt x="960" y="12885"/>
                  </a:lnTo>
                  <a:lnTo>
                    <a:pt x="960" y="4871"/>
                  </a:lnTo>
                  <a:close/>
                  <a:moveTo>
                    <a:pt x="2562" y="13847"/>
                  </a:moveTo>
                  <a:lnTo>
                    <a:pt x="2562" y="15289"/>
                  </a:lnTo>
                  <a:cubicBezTo>
                    <a:pt x="2562" y="15377"/>
                    <a:pt x="2490" y="15449"/>
                    <a:pt x="2402" y="15449"/>
                  </a:cubicBezTo>
                  <a:lnTo>
                    <a:pt x="1119" y="15449"/>
                  </a:lnTo>
                  <a:cubicBezTo>
                    <a:pt x="1031" y="15449"/>
                    <a:pt x="960" y="15377"/>
                    <a:pt x="960" y="15289"/>
                  </a:cubicBezTo>
                  <a:lnTo>
                    <a:pt x="960" y="13847"/>
                  </a:lnTo>
                  <a:close/>
                  <a:moveTo>
                    <a:pt x="1762" y="1"/>
                  </a:moveTo>
                  <a:cubicBezTo>
                    <a:pt x="1554" y="1"/>
                    <a:pt x="1370" y="134"/>
                    <a:pt x="1305" y="331"/>
                  </a:cubicBezTo>
                  <a:lnTo>
                    <a:pt x="24" y="4242"/>
                  </a:lnTo>
                  <a:cubicBezTo>
                    <a:pt x="8" y="4290"/>
                    <a:pt x="0" y="4340"/>
                    <a:pt x="0" y="4391"/>
                  </a:cubicBezTo>
                  <a:lnTo>
                    <a:pt x="0" y="15289"/>
                  </a:lnTo>
                  <a:cubicBezTo>
                    <a:pt x="0" y="15907"/>
                    <a:pt x="501" y="16410"/>
                    <a:pt x="1119" y="16411"/>
                  </a:cubicBezTo>
                  <a:lnTo>
                    <a:pt x="2401" y="16411"/>
                  </a:lnTo>
                  <a:cubicBezTo>
                    <a:pt x="3020" y="16411"/>
                    <a:pt x="3522" y="15909"/>
                    <a:pt x="3522" y="15289"/>
                  </a:cubicBezTo>
                  <a:lnTo>
                    <a:pt x="3522" y="4391"/>
                  </a:lnTo>
                  <a:lnTo>
                    <a:pt x="3524" y="4391"/>
                  </a:lnTo>
                  <a:cubicBezTo>
                    <a:pt x="3524" y="4340"/>
                    <a:pt x="3515" y="4290"/>
                    <a:pt x="3501" y="4242"/>
                  </a:cubicBezTo>
                  <a:lnTo>
                    <a:pt x="2219" y="331"/>
                  </a:lnTo>
                  <a:cubicBezTo>
                    <a:pt x="2153" y="134"/>
                    <a:pt x="1970" y="1"/>
                    <a:pt x="1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10641;p26">
              <a:extLst>
                <a:ext uri="{FF2B5EF4-FFF2-40B4-BE49-F238E27FC236}">
                  <a16:creationId xmlns:a16="http://schemas.microsoft.com/office/drawing/2014/main" id="{8F45F891-803F-9102-C735-CF9B5B9C14D0}"/>
                </a:ext>
              </a:extLst>
            </p:cNvPr>
            <p:cNvSpPr/>
            <p:nvPr/>
          </p:nvSpPr>
          <p:spPr>
            <a:xfrm>
              <a:off x="4354100" y="1901200"/>
              <a:ext cx="80650" cy="24100"/>
            </a:xfrm>
            <a:custGeom>
              <a:avLst/>
              <a:gdLst/>
              <a:ahLst/>
              <a:cxnLst/>
              <a:rect l="l" t="t" r="r" b="b"/>
              <a:pathLst>
                <a:path w="3226" h="964" extrusionOk="0">
                  <a:moveTo>
                    <a:pt x="483" y="1"/>
                  </a:moveTo>
                  <a:cubicBezTo>
                    <a:pt x="217" y="1"/>
                    <a:pt x="0" y="216"/>
                    <a:pt x="0" y="481"/>
                  </a:cubicBezTo>
                  <a:cubicBezTo>
                    <a:pt x="0" y="748"/>
                    <a:pt x="217" y="963"/>
                    <a:pt x="483" y="963"/>
                  </a:cubicBezTo>
                  <a:cubicBezTo>
                    <a:pt x="486" y="963"/>
                    <a:pt x="488" y="963"/>
                    <a:pt x="491" y="963"/>
                  </a:cubicBezTo>
                  <a:lnTo>
                    <a:pt x="2735" y="963"/>
                  </a:lnTo>
                  <a:cubicBezTo>
                    <a:pt x="2737" y="963"/>
                    <a:pt x="2740" y="963"/>
                    <a:pt x="2743" y="963"/>
                  </a:cubicBezTo>
                  <a:cubicBezTo>
                    <a:pt x="3008" y="963"/>
                    <a:pt x="3225" y="748"/>
                    <a:pt x="3225" y="481"/>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10642;p26">
              <a:extLst>
                <a:ext uri="{FF2B5EF4-FFF2-40B4-BE49-F238E27FC236}">
                  <a16:creationId xmlns:a16="http://schemas.microsoft.com/office/drawing/2014/main" id="{2A5671BD-F363-C36F-0078-8FCEF33AF5CA}"/>
                </a:ext>
              </a:extLst>
            </p:cNvPr>
            <p:cNvSpPr/>
            <p:nvPr/>
          </p:nvSpPr>
          <p:spPr>
            <a:xfrm>
              <a:off x="4310250" y="1901225"/>
              <a:ext cx="28100" cy="24050"/>
            </a:xfrm>
            <a:custGeom>
              <a:avLst/>
              <a:gdLst/>
              <a:ahLst/>
              <a:cxnLst/>
              <a:rect l="l" t="t" r="r" b="b"/>
              <a:pathLst>
                <a:path w="1124" h="962" extrusionOk="0">
                  <a:moveTo>
                    <a:pt x="643" y="0"/>
                  </a:moveTo>
                  <a:cubicBezTo>
                    <a:pt x="214" y="0"/>
                    <a:pt x="0" y="518"/>
                    <a:pt x="303" y="820"/>
                  </a:cubicBezTo>
                  <a:cubicBezTo>
                    <a:pt x="395" y="913"/>
                    <a:pt x="518" y="961"/>
                    <a:pt x="644" y="961"/>
                  </a:cubicBezTo>
                  <a:cubicBezTo>
                    <a:pt x="705" y="961"/>
                    <a:pt x="767" y="950"/>
                    <a:pt x="826" y="926"/>
                  </a:cubicBezTo>
                  <a:cubicBezTo>
                    <a:pt x="1006" y="851"/>
                    <a:pt x="1123" y="675"/>
                    <a:pt x="1123" y="482"/>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0643;p26">
              <a:extLst>
                <a:ext uri="{FF2B5EF4-FFF2-40B4-BE49-F238E27FC236}">
                  <a16:creationId xmlns:a16="http://schemas.microsoft.com/office/drawing/2014/main" id="{315C092F-AB53-EB88-7A99-61CA6174C9E8}"/>
                </a:ext>
              </a:extLst>
            </p:cNvPr>
            <p:cNvSpPr/>
            <p:nvPr/>
          </p:nvSpPr>
          <p:spPr>
            <a:xfrm>
              <a:off x="4354100" y="1949275"/>
              <a:ext cx="80650" cy="24100"/>
            </a:xfrm>
            <a:custGeom>
              <a:avLst/>
              <a:gdLst/>
              <a:ahLst/>
              <a:cxnLst/>
              <a:rect l="l" t="t" r="r" b="b"/>
              <a:pathLst>
                <a:path w="3226" h="964" extrusionOk="0">
                  <a:moveTo>
                    <a:pt x="483" y="1"/>
                  </a:moveTo>
                  <a:cubicBezTo>
                    <a:pt x="217" y="1"/>
                    <a:pt x="0" y="216"/>
                    <a:pt x="0" y="483"/>
                  </a:cubicBezTo>
                  <a:cubicBezTo>
                    <a:pt x="0" y="749"/>
                    <a:pt x="216" y="963"/>
                    <a:pt x="480" y="963"/>
                  </a:cubicBezTo>
                  <a:cubicBezTo>
                    <a:pt x="484" y="963"/>
                    <a:pt x="487" y="963"/>
                    <a:pt x="491" y="963"/>
                  </a:cubicBezTo>
                  <a:lnTo>
                    <a:pt x="2735" y="963"/>
                  </a:lnTo>
                  <a:cubicBezTo>
                    <a:pt x="2738" y="963"/>
                    <a:pt x="2742" y="963"/>
                    <a:pt x="2745" y="963"/>
                  </a:cubicBezTo>
                  <a:cubicBezTo>
                    <a:pt x="3010" y="963"/>
                    <a:pt x="3225" y="749"/>
                    <a:pt x="3225" y="483"/>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10644;p26">
              <a:extLst>
                <a:ext uri="{FF2B5EF4-FFF2-40B4-BE49-F238E27FC236}">
                  <a16:creationId xmlns:a16="http://schemas.microsoft.com/office/drawing/2014/main" id="{12ABBC8D-A8DD-D297-E775-F42FC8961609}"/>
                </a:ext>
              </a:extLst>
            </p:cNvPr>
            <p:cNvSpPr/>
            <p:nvPr/>
          </p:nvSpPr>
          <p:spPr>
            <a:xfrm>
              <a:off x="4310250" y="1949275"/>
              <a:ext cx="28100" cy="24100"/>
            </a:xfrm>
            <a:custGeom>
              <a:avLst/>
              <a:gdLst/>
              <a:ahLst/>
              <a:cxnLst/>
              <a:rect l="l" t="t" r="r" b="b"/>
              <a:pathLst>
                <a:path w="1124" h="964" extrusionOk="0">
                  <a:moveTo>
                    <a:pt x="643" y="1"/>
                  </a:moveTo>
                  <a:cubicBezTo>
                    <a:pt x="214" y="1"/>
                    <a:pt x="0" y="519"/>
                    <a:pt x="303" y="822"/>
                  </a:cubicBezTo>
                  <a:cubicBezTo>
                    <a:pt x="395" y="914"/>
                    <a:pt x="518" y="963"/>
                    <a:pt x="642" y="963"/>
                  </a:cubicBezTo>
                  <a:cubicBezTo>
                    <a:pt x="704" y="963"/>
                    <a:pt x="767" y="951"/>
                    <a:pt x="826" y="926"/>
                  </a:cubicBezTo>
                  <a:cubicBezTo>
                    <a:pt x="1006" y="852"/>
                    <a:pt x="1123" y="676"/>
                    <a:pt x="1123" y="483"/>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10645;p26">
              <a:extLst>
                <a:ext uri="{FF2B5EF4-FFF2-40B4-BE49-F238E27FC236}">
                  <a16:creationId xmlns:a16="http://schemas.microsoft.com/office/drawing/2014/main" id="{AE47DAEE-95FC-30BB-4437-9392A2723953}"/>
                </a:ext>
              </a:extLst>
            </p:cNvPr>
            <p:cNvSpPr/>
            <p:nvPr/>
          </p:nvSpPr>
          <p:spPr>
            <a:xfrm>
              <a:off x="4354350" y="1997400"/>
              <a:ext cx="80125" cy="24025"/>
            </a:xfrm>
            <a:custGeom>
              <a:avLst/>
              <a:gdLst/>
              <a:ahLst/>
              <a:cxnLst/>
              <a:rect l="l" t="t" r="r" b="b"/>
              <a:pathLst>
                <a:path w="3205" h="961" extrusionOk="0">
                  <a:moveTo>
                    <a:pt x="481" y="0"/>
                  </a:moveTo>
                  <a:cubicBezTo>
                    <a:pt x="216" y="0"/>
                    <a:pt x="1" y="215"/>
                    <a:pt x="1" y="480"/>
                  </a:cubicBezTo>
                  <a:cubicBezTo>
                    <a:pt x="1" y="746"/>
                    <a:pt x="216" y="961"/>
                    <a:pt x="481" y="961"/>
                  </a:cubicBezTo>
                  <a:lnTo>
                    <a:pt x="2725" y="961"/>
                  </a:lnTo>
                  <a:cubicBezTo>
                    <a:pt x="2990" y="961"/>
                    <a:pt x="3205" y="746"/>
                    <a:pt x="3205" y="480"/>
                  </a:cubicBezTo>
                  <a:cubicBezTo>
                    <a:pt x="3205" y="215"/>
                    <a:pt x="2990" y="0"/>
                    <a:pt x="2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10646;p26">
              <a:extLst>
                <a:ext uri="{FF2B5EF4-FFF2-40B4-BE49-F238E27FC236}">
                  <a16:creationId xmlns:a16="http://schemas.microsoft.com/office/drawing/2014/main" id="{F586302E-0F02-D4AD-0093-7D21842FBBF9}"/>
                </a:ext>
              </a:extLst>
            </p:cNvPr>
            <p:cNvSpPr/>
            <p:nvPr/>
          </p:nvSpPr>
          <p:spPr>
            <a:xfrm>
              <a:off x="4310250" y="1997400"/>
              <a:ext cx="28100" cy="24050"/>
            </a:xfrm>
            <a:custGeom>
              <a:avLst/>
              <a:gdLst/>
              <a:ahLst/>
              <a:cxnLst/>
              <a:rect l="l" t="t" r="r" b="b"/>
              <a:pathLst>
                <a:path w="1124" h="962" extrusionOk="0">
                  <a:moveTo>
                    <a:pt x="643" y="0"/>
                  </a:moveTo>
                  <a:cubicBezTo>
                    <a:pt x="214" y="0"/>
                    <a:pt x="0" y="517"/>
                    <a:pt x="303" y="820"/>
                  </a:cubicBezTo>
                  <a:cubicBezTo>
                    <a:pt x="395" y="912"/>
                    <a:pt x="518" y="961"/>
                    <a:pt x="642" y="961"/>
                  </a:cubicBezTo>
                  <a:cubicBezTo>
                    <a:pt x="704" y="961"/>
                    <a:pt x="767" y="949"/>
                    <a:pt x="826" y="924"/>
                  </a:cubicBezTo>
                  <a:cubicBezTo>
                    <a:pt x="1006" y="850"/>
                    <a:pt x="1123" y="675"/>
                    <a:pt x="1123" y="480"/>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10647;p26">
              <a:extLst>
                <a:ext uri="{FF2B5EF4-FFF2-40B4-BE49-F238E27FC236}">
                  <a16:creationId xmlns:a16="http://schemas.microsoft.com/office/drawing/2014/main" id="{933A5413-2390-9C5C-F093-970024512EB0}"/>
                </a:ext>
              </a:extLst>
            </p:cNvPr>
            <p:cNvSpPr/>
            <p:nvPr/>
          </p:nvSpPr>
          <p:spPr>
            <a:xfrm>
              <a:off x="4354100" y="2045450"/>
              <a:ext cx="80650" cy="24050"/>
            </a:xfrm>
            <a:custGeom>
              <a:avLst/>
              <a:gdLst/>
              <a:ahLst/>
              <a:cxnLst/>
              <a:rect l="l" t="t" r="r" b="b"/>
              <a:pathLst>
                <a:path w="3226" h="962" extrusionOk="0">
                  <a:moveTo>
                    <a:pt x="480" y="1"/>
                  </a:moveTo>
                  <a:cubicBezTo>
                    <a:pt x="216" y="1"/>
                    <a:pt x="0" y="215"/>
                    <a:pt x="0" y="481"/>
                  </a:cubicBezTo>
                  <a:cubicBezTo>
                    <a:pt x="0" y="747"/>
                    <a:pt x="216" y="962"/>
                    <a:pt x="480" y="962"/>
                  </a:cubicBezTo>
                  <a:cubicBezTo>
                    <a:pt x="484" y="962"/>
                    <a:pt x="487" y="962"/>
                    <a:pt x="491" y="962"/>
                  </a:cubicBezTo>
                  <a:lnTo>
                    <a:pt x="2735" y="962"/>
                  </a:lnTo>
                  <a:cubicBezTo>
                    <a:pt x="2738" y="962"/>
                    <a:pt x="2742" y="962"/>
                    <a:pt x="2745" y="962"/>
                  </a:cubicBezTo>
                  <a:cubicBezTo>
                    <a:pt x="3010" y="962"/>
                    <a:pt x="3225" y="747"/>
                    <a:pt x="3225" y="481"/>
                  </a:cubicBezTo>
                  <a:cubicBezTo>
                    <a:pt x="3225" y="215"/>
                    <a:pt x="3010" y="1"/>
                    <a:pt x="2745" y="1"/>
                  </a:cubicBezTo>
                  <a:cubicBezTo>
                    <a:pt x="2742" y="1"/>
                    <a:pt x="2738" y="1"/>
                    <a:pt x="2735"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10648;p26">
              <a:extLst>
                <a:ext uri="{FF2B5EF4-FFF2-40B4-BE49-F238E27FC236}">
                  <a16:creationId xmlns:a16="http://schemas.microsoft.com/office/drawing/2014/main" id="{E91F73CB-FA7D-040B-1D11-4D17073B192F}"/>
                </a:ext>
              </a:extLst>
            </p:cNvPr>
            <p:cNvSpPr/>
            <p:nvPr/>
          </p:nvSpPr>
          <p:spPr>
            <a:xfrm>
              <a:off x="4310250" y="2045450"/>
              <a:ext cx="28100" cy="24050"/>
            </a:xfrm>
            <a:custGeom>
              <a:avLst/>
              <a:gdLst/>
              <a:ahLst/>
              <a:cxnLst/>
              <a:rect l="l" t="t" r="r" b="b"/>
              <a:pathLst>
                <a:path w="1124" h="962" extrusionOk="0">
                  <a:moveTo>
                    <a:pt x="643" y="1"/>
                  </a:moveTo>
                  <a:cubicBezTo>
                    <a:pt x="214" y="1"/>
                    <a:pt x="0" y="518"/>
                    <a:pt x="303" y="821"/>
                  </a:cubicBezTo>
                  <a:cubicBezTo>
                    <a:pt x="394" y="913"/>
                    <a:pt x="517" y="962"/>
                    <a:pt x="642" y="962"/>
                  </a:cubicBezTo>
                  <a:cubicBezTo>
                    <a:pt x="704" y="962"/>
                    <a:pt x="767" y="950"/>
                    <a:pt x="826" y="925"/>
                  </a:cubicBezTo>
                  <a:cubicBezTo>
                    <a:pt x="1006" y="852"/>
                    <a:pt x="1123" y="676"/>
                    <a:pt x="1123" y="481"/>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 name="Google Shape;10484;p25">
            <a:extLst>
              <a:ext uri="{FF2B5EF4-FFF2-40B4-BE49-F238E27FC236}">
                <a16:creationId xmlns:a16="http://schemas.microsoft.com/office/drawing/2014/main" id="{16A5D26E-2C00-7625-81DB-F9DB1CD9150B}"/>
              </a:ext>
            </a:extLst>
          </p:cNvPr>
          <p:cNvGrpSpPr/>
          <p:nvPr/>
        </p:nvGrpSpPr>
        <p:grpSpPr>
          <a:xfrm>
            <a:off x="6128698" y="2345429"/>
            <a:ext cx="800555" cy="600569"/>
            <a:chOff x="3126576" y="1814328"/>
            <a:chExt cx="398558" cy="384072"/>
          </a:xfrm>
        </p:grpSpPr>
        <p:sp>
          <p:nvSpPr>
            <p:cNvPr id="26" name="Google Shape;10485;p25">
              <a:extLst>
                <a:ext uri="{FF2B5EF4-FFF2-40B4-BE49-F238E27FC236}">
                  <a16:creationId xmlns:a16="http://schemas.microsoft.com/office/drawing/2014/main" id="{E3AABC5D-A56E-2998-DEA2-D8A5E3829B0D}"/>
                </a:ext>
              </a:extLst>
            </p:cNvPr>
            <p:cNvSpPr/>
            <p:nvPr/>
          </p:nvSpPr>
          <p:spPr>
            <a:xfrm>
              <a:off x="3269563" y="1950122"/>
              <a:ext cx="112504" cy="112483"/>
            </a:xfrm>
            <a:custGeom>
              <a:avLst/>
              <a:gdLst/>
              <a:ahLst/>
              <a:cxnLst/>
              <a:rect l="l" t="t" r="r" b="b"/>
              <a:pathLst>
                <a:path w="5584" h="5583" extrusionOk="0">
                  <a:moveTo>
                    <a:pt x="2792" y="1116"/>
                  </a:moveTo>
                  <a:cubicBezTo>
                    <a:pt x="3008" y="1116"/>
                    <a:pt x="3225" y="1158"/>
                    <a:pt x="3433" y="1244"/>
                  </a:cubicBezTo>
                  <a:cubicBezTo>
                    <a:pt x="4059" y="1502"/>
                    <a:pt x="4467" y="2113"/>
                    <a:pt x="4467" y="2790"/>
                  </a:cubicBezTo>
                  <a:cubicBezTo>
                    <a:pt x="4466" y="3716"/>
                    <a:pt x="3717" y="4464"/>
                    <a:pt x="2792" y="4466"/>
                  </a:cubicBezTo>
                  <a:cubicBezTo>
                    <a:pt x="2115" y="4466"/>
                    <a:pt x="1504" y="4058"/>
                    <a:pt x="1245" y="3432"/>
                  </a:cubicBezTo>
                  <a:cubicBezTo>
                    <a:pt x="986" y="2805"/>
                    <a:pt x="1128" y="2085"/>
                    <a:pt x="1608" y="1607"/>
                  </a:cubicBezTo>
                  <a:cubicBezTo>
                    <a:pt x="1929" y="1286"/>
                    <a:pt x="2357" y="1116"/>
                    <a:pt x="2792" y="1116"/>
                  </a:cubicBezTo>
                  <a:close/>
                  <a:moveTo>
                    <a:pt x="2792" y="0"/>
                  </a:moveTo>
                  <a:cubicBezTo>
                    <a:pt x="1253" y="0"/>
                    <a:pt x="0" y="1251"/>
                    <a:pt x="0" y="2790"/>
                  </a:cubicBezTo>
                  <a:cubicBezTo>
                    <a:pt x="0" y="4330"/>
                    <a:pt x="1253" y="5582"/>
                    <a:pt x="2792" y="5582"/>
                  </a:cubicBezTo>
                  <a:cubicBezTo>
                    <a:pt x="4331" y="5582"/>
                    <a:pt x="5584" y="4331"/>
                    <a:pt x="5584" y="2790"/>
                  </a:cubicBezTo>
                  <a:cubicBezTo>
                    <a:pt x="5584" y="1251"/>
                    <a:pt x="4333" y="0"/>
                    <a:pt x="27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10486;p25">
              <a:extLst>
                <a:ext uri="{FF2B5EF4-FFF2-40B4-BE49-F238E27FC236}">
                  <a16:creationId xmlns:a16="http://schemas.microsoft.com/office/drawing/2014/main" id="{62C611D3-DC3C-EF7A-684B-26AB2502219E}"/>
                </a:ext>
              </a:extLst>
            </p:cNvPr>
            <p:cNvSpPr/>
            <p:nvPr/>
          </p:nvSpPr>
          <p:spPr>
            <a:xfrm>
              <a:off x="3126576" y="1814328"/>
              <a:ext cx="398558" cy="384072"/>
            </a:xfrm>
            <a:custGeom>
              <a:avLst/>
              <a:gdLst/>
              <a:ahLst/>
              <a:cxnLst/>
              <a:rect l="l" t="t" r="r" b="b"/>
              <a:pathLst>
                <a:path w="19782" h="19063" extrusionOk="0">
                  <a:moveTo>
                    <a:pt x="9891" y="1125"/>
                  </a:moveTo>
                  <a:cubicBezTo>
                    <a:pt x="10787" y="1125"/>
                    <a:pt x="11687" y="1820"/>
                    <a:pt x="12443" y="3236"/>
                  </a:cubicBezTo>
                  <a:cubicBezTo>
                    <a:pt x="11615" y="3390"/>
                    <a:pt x="10754" y="3639"/>
                    <a:pt x="9889" y="3974"/>
                  </a:cubicBezTo>
                  <a:cubicBezTo>
                    <a:pt x="9022" y="3639"/>
                    <a:pt x="8161" y="3390"/>
                    <a:pt x="7335" y="3236"/>
                  </a:cubicBezTo>
                  <a:cubicBezTo>
                    <a:pt x="8082" y="1837"/>
                    <a:pt x="8985" y="1125"/>
                    <a:pt x="9891" y="1125"/>
                  </a:cubicBezTo>
                  <a:close/>
                  <a:moveTo>
                    <a:pt x="6859" y="4286"/>
                  </a:moveTo>
                  <a:cubicBezTo>
                    <a:pt x="7375" y="4370"/>
                    <a:pt x="7885" y="4488"/>
                    <a:pt x="8385" y="4637"/>
                  </a:cubicBezTo>
                  <a:cubicBezTo>
                    <a:pt x="7701" y="4978"/>
                    <a:pt x="7039" y="5361"/>
                    <a:pt x="6401" y="5784"/>
                  </a:cubicBezTo>
                  <a:cubicBezTo>
                    <a:pt x="6520" y="5274"/>
                    <a:pt x="6674" y="4775"/>
                    <a:pt x="6859" y="4286"/>
                  </a:cubicBezTo>
                  <a:close/>
                  <a:moveTo>
                    <a:pt x="12918" y="4286"/>
                  </a:moveTo>
                  <a:cubicBezTo>
                    <a:pt x="13104" y="4775"/>
                    <a:pt x="13256" y="5274"/>
                    <a:pt x="13377" y="5784"/>
                  </a:cubicBezTo>
                  <a:cubicBezTo>
                    <a:pt x="12739" y="5361"/>
                    <a:pt x="12075" y="4978"/>
                    <a:pt x="11392" y="4637"/>
                  </a:cubicBezTo>
                  <a:cubicBezTo>
                    <a:pt x="11893" y="4488"/>
                    <a:pt x="12403" y="4370"/>
                    <a:pt x="12918" y="4286"/>
                  </a:cubicBezTo>
                  <a:close/>
                  <a:moveTo>
                    <a:pt x="5451" y="4167"/>
                  </a:moveTo>
                  <a:cubicBezTo>
                    <a:pt x="5535" y="4167"/>
                    <a:pt x="5621" y="4168"/>
                    <a:pt x="5709" y="4171"/>
                  </a:cubicBezTo>
                  <a:cubicBezTo>
                    <a:pt x="5432" y="4954"/>
                    <a:pt x="5216" y="5823"/>
                    <a:pt x="5072" y="6754"/>
                  </a:cubicBezTo>
                  <a:cubicBezTo>
                    <a:pt x="4349" y="7336"/>
                    <a:pt x="3705" y="7957"/>
                    <a:pt x="3158" y="8595"/>
                  </a:cubicBezTo>
                  <a:cubicBezTo>
                    <a:pt x="1553" y="6021"/>
                    <a:pt x="2399" y="4167"/>
                    <a:pt x="5451" y="4167"/>
                  </a:cubicBezTo>
                  <a:close/>
                  <a:moveTo>
                    <a:pt x="14326" y="4167"/>
                  </a:moveTo>
                  <a:cubicBezTo>
                    <a:pt x="17312" y="4167"/>
                    <a:pt x="18258" y="5964"/>
                    <a:pt x="16620" y="8595"/>
                  </a:cubicBezTo>
                  <a:cubicBezTo>
                    <a:pt x="16073" y="7955"/>
                    <a:pt x="15427" y="7336"/>
                    <a:pt x="14706" y="6754"/>
                  </a:cubicBezTo>
                  <a:cubicBezTo>
                    <a:pt x="14561" y="5823"/>
                    <a:pt x="14345" y="4953"/>
                    <a:pt x="14069" y="4171"/>
                  </a:cubicBezTo>
                  <a:cubicBezTo>
                    <a:pt x="14156" y="4168"/>
                    <a:pt x="14242" y="4167"/>
                    <a:pt x="14326" y="4167"/>
                  </a:cubicBezTo>
                  <a:close/>
                  <a:moveTo>
                    <a:pt x="14880" y="8386"/>
                  </a:moveTo>
                  <a:lnTo>
                    <a:pt x="14880" y="8386"/>
                  </a:lnTo>
                  <a:cubicBezTo>
                    <a:pt x="15260" y="8744"/>
                    <a:pt x="15617" y="9127"/>
                    <a:pt x="15948" y="9532"/>
                  </a:cubicBezTo>
                  <a:cubicBezTo>
                    <a:pt x="15617" y="9935"/>
                    <a:pt x="15260" y="10318"/>
                    <a:pt x="14880" y="10677"/>
                  </a:cubicBezTo>
                  <a:cubicBezTo>
                    <a:pt x="14925" y="9914"/>
                    <a:pt x="14925" y="9149"/>
                    <a:pt x="14880" y="8386"/>
                  </a:cubicBezTo>
                  <a:close/>
                  <a:moveTo>
                    <a:pt x="4897" y="8386"/>
                  </a:moveTo>
                  <a:lnTo>
                    <a:pt x="4897" y="8386"/>
                  </a:lnTo>
                  <a:cubicBezTo>
                    <a:pt x="4851" y="9149"/>
                    <a:pt x="4851" y="9914"/>
                    <a:pt x="4897" y="10677"/>
                  </a:cubicBezTo>
                  <a:cubicBezTo>
                    <a:pt x="4518" y="10318"/>
                    <a:pt x="4160" y="9935"/>
                    <a:pt x="3830" y="9532"/>
                  </a:cubicBezTo>
                  <a:cubicBezTo>
                    <a:pt x="4160" y="9127"/>
                    <a:pt x="4518" y="8744"/>
                    <a:pt x="4897" y="8386"/>
                  </a:cubicBezTo>
                  <a:close/>
                  <a:moveTo>
                    <a:pt x="9889" y="5177"/>
                  </a:moveTo>
                  <a:cubicBezTo>
                    <a:pt x="11232" y="5742"/>
                    <a:pt x="12500" y="6473"/>
                    <a:pt x="13662" y="7354"/>
                  </a:cubicBezTo>
                  <a:cubicBezTo>
                    <a:pt x="13843" y="8800"/>
                    <a:pt x="13843" y="10263"/>
                    <a:pt x="13662" y="11709"/>
                  </a:cubicBezTo>
                  <a:cubicBezTo>
                    <a:pt x="12500" y="12590"/>
                    <a:pt x="11232" y="13320"/>
                    <a:pt x="9889" y="13887"/>
                  </a:cubicBezTo>
                  <a:cubicBezTo>
                    <a:pt x="8545" y="13320"/>
                    <a:pt x="7278" y="12590"/>
                    <a:pt x="6115" y="11709"/>
                  </a:cubicBezTo>
                  <a:cubicBezTo>
                    <a:pt x="5933" y="10263"/>
                    <a:pt x="5933" y="8800"/>
                    <a:pt x="6115" y="7354"/>
                  </a:cubicBezTo>
                  <a:cubicBezTo>
                    <a:pt x="7278" y="6474"/>
                    <a:pt x="8545" y="5742"/>
                    <a:pt x="9889" y="5177"/>
                  </a:cubicBezTo>
                  <a:close/>
                  <a:moveTo>
                    <a:pt x="6401" y="13280"/>
                  </a:moveTo>
                  <a:lnTo>
                    <a:pt x="6401" y="13280"/>
                  </a:lnTo>
                  <a:cubicBezTo>
                    <a:pt x="7039" y="13702"/>
                    <a:pt x="7701" y="14084"/>
                    <a:pt x="8385" y="14425"/>
                  </a:cubicBezTo>
                  <a:cubicBezTo>
                    <a:pt x="7885" y="14576"/>
                    <a:pt x="7375" y="14692"/>
                    <a:pt x="6859" y="14778"/>
                  </a:cubicBezTo>
                  <a:cubicBezTo>
                    <a:pt x="6674" y="14289"/>
                    <a:pt x="6520" y="13788"/>
                    <a:pt x="6401" y="13280"/>
                  </a:cubicBezTo>
                  <a:close/>
                  <a:moveTo>
                    <a:pt x="13377" y="13280"/>
                  </a:moveTo>
                  <a:cubicBezTo>
                    <a:pt x="13256" y="13788"/>
                    <a:pt x="13104" y="14289"/>
                    <a:pt x="12918" y="14778"/>
                  </a:cubicBezTo>
                  <a:cubicBezTo>
                    <a:pt x="12403" y="14692"/>
                    <a:pt x="11893" y="14576"/>
                    <a:pt x="11392" y="14425"/>
                  </a:cubicBezTo>
                  <a:cubicBezTo>
                    <a:pt x="12075" y="14084"/>
                    <a:pt x="12739" y="13702"/>
                    <a:pt x="13377" y="13280"/>
                  </a:cubicBezTo>
                  <a:close/>
                  <a:moveTo>
                    <a:pt x="16620" y="10467"/>
                  </a:moveTo>
                  <a:lnTo>
                    <a:pt x="16620" y="10467"/>
                  </a:lnTo>
                  <a:cubicBezTo>
                    <a:pt x="18256" y="13094"/>
                    <a:pt x="17316" y="14894"/>
                    <a:pt x="14326" y="14894"/>
                  </a:cubicBezTo>
                  <a:cubicBezTo>
                    <a:pt x="14242" y="14894"/>
                    <a:pt x="14156" y="14893"/>
                    <a:pt x="14069" y="14890"/>
                  </a:cubicBezTo>
                  <a:cubicBezTo>
                    <a:pt x="14345" y="14108"/>
                    <a:pt x="14561" y="13240"/>
                    <a:pt x="14706" y="12309"/>
                  </a:cubicBezTo>
                  <a:cubicBezTo>
                    <a:pt x="15427" y="11726"/>
                    <a:pt x="16073" y="11106"/>
                    <a:pt x="16620" y="10467"/>
                  </a:cubicBezTo>
                  <a:close/>
                  <a:moveTo>
                    <a:pt x="3158" y="10467"/>
                  </a:moveTo>
                  <a:lnTo>
                    <a:pt x="3158" y="10467"/>
                  </a:lnTo>
                  <a:cubicBezTo>
                    <a:pt x="3705" y="11106"/>
                    <a:pt x="4349" y="11726"/>
                    <a:pt x="5071" y="12309"/>
                  </a:cubicBezTo>
                  <a:cubicBezTo>
                    <a:pt x="5216" y="13240"/>
                    <a:pt x="5432" y="14108"/>
                    <a:pt x="5709" y="14890"/>
                  </a:cubicBezTo>
                  <a:cubicBezTo>
                    <a:pt x="5621" y="14893"/>
                    <a:pt x="5536" y="14894"/>
                    <a:pt x="5452" y="14894"/>
                  </a:cubicBezTo>
                  <a:cubicBezTo>
                    <a:pt x="2471" y="14894"/>
                    <a:pt x="1515" y="13104"/>
                    <a:pt x="3158" y="10467"/>
                  </a:cubicBezTo>
                  <a:close/>
                  <a:moveTo>
                    <a:pt x="9889" y="15088"/>
                  </a:moveTo>
                  <a:cubicBezTo>
                    <a:pt x="10754" y="15423"/>
                    <a:pt x="11615" y="15673"/>
                    <a:pt x="12443" y="15827"/>
                  </a:cubicBezTo>
                  <a:cubicBezTo>
                    <a:pt x="11696" y="17225"/>
                    <a:pt x="10793" y="17937"/>
                    <a:pt x="9887" y="17937"/>
                  </a:cubicBezTo>
                  <a:cubicBezTo>
                    <a:pt x="8991" y="17937"/>
                    <a:pt x="8091" y="17242"/>
                    <a:pt x="7335" y="15827"/>
                  </a:cubicBezTo>
                  <a:cubicBezTo>
                    <a:pt x="8161" y="15673"/>
                    <a:pt x="9022" y="15423"/>
                    <a:pt x="9889" y="15088"/>
                  </a:cubicBezTo>
                  <a:close/>
                  <a:moveTo>
                    <a:pt x="9889" y="0"/>
                  </a:moveTo>
                  <a:cubicBezTo>
                    <a:pt x="8518" y="0"/>
                    <a:pt x="7147" y="1027"/>
                    <a:pt x="6160" y="3079"/>
                  </a:cubicBezTo>
                  <a:cubicBezTo>
                    <a:pt x="5920" y="3060"/>
                    <a:pt x="5689" y="3051"/>
                    <a:pt x="5465" y="3051"/>
                  </a:cubicBezTo>
                  <a:cubicBezTo>
                    <a:pt x="1439" y="3051"/>
                    <a:pt x="1" y="5980"/>
                    <a:pt x="2437" y="9530"/>
                  </a:cubicBezTo>
                  <a:cubicBezTo>
                    <a:pt x="12" y="13067"/>
                    <a:pt x="1427" y="16011"/>
                    <a:pt x="5464" y="16011"/>
                  </a:cubicBezTo>
                  <a:cubicBezTo>
                    <a:pt x="5688" y="16011"/>
                    <a:pt x="5920" y="16002"/>
                    <a:pt x="6160" y="15984"/>
                  </a:cubicBezTo>
                  <a:cubicBezTo>
                    <a:pt x="7146" y="18036"/>
                    <a:pt x="8517" y="19062"/>
                    <a:pt x="9888" y="19062"/>
                  </a:cubicBezTo>
                  <a:cubicBezTo>
                    <a:pt x="11260" y="19062"/>
                    <a:pt x="12631" y="18036"/>
                    <a:pt x="13618" y="15984"/>
                  </a:cubicBezTo>
                  <a:cubicBezTo>
                    <a:pt x="13857" y="16002"/>
                    <a:pt x="14089" y="16011"/>
                    <a:pt x="14313" y="16011"/>
                  </a:cubicBezTo>
                  <a:cubicBezTo>
                    <a:pt x="18331" y="16011"/>
                    <a:pt x="19781" y="13088"/>
                    <a:pt x="17342" y="9530"/>
                  </a:cubicBezTo>
                  <a:cubicBezTo>
                    <a:pt x="19770" y="5991"/>
                    <a:pt x="18346" y="3051"/>
                    <a:pt x="14314" y="3051"/>
                  </a:cubicBezTo>
                  <a:cubicBezTo>
                    <a:pt x="14090" y="3051"/>
                    <a:pt x="13858" y="3060"/>
                    <a:pt x="13618" y="3079"/>
                  </a:cubicBezTo>
                  <a:cubicBezTo>
                    <a:pt x="12631" y="1026"/>
                    <a:pt x="11260" y="0"/>
                    <a:pt x="98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34683204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00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400"/>
                                            <p:tgtEl>
                                              <p:spTgt spid="5"/>
                                            </p:tgtEl>
                                          </p:cBhvr>
                                        </p:animEffect>
                                      </p:childTnLst>
                                    </p:cTn>
                                  </p:par>
                                  <p:par>
                                    <p:cTn id="25" presetID="10" presetClass="entr" presetSubtype="0" fill="hold" nodeType="withEffect">
                                      <p:stCondLst>
                                        <p:cond delay="120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14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00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400"/>
                                            <p:tgtEl>
                                              <p:spTgt spid="5"/>
                                            </p:tgtEl>
                                          </p:cBhvr>
                                        </p:animEffect>
                                      </p:childTnLst>
                                    </p:cTn>
                                  </p:par>
                                  <p:par>
                                    <p:cTn id="25" presetID="10" presetClass="entr" presetSubtype="0" fill="hold" nodeType="withEffect">
                                      <p:stCondLst>
                                        <p:cond delay="120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14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Lst>
      </p:timing>
    </mc:Fallback>
  </mc:AlternateContent>
</p:sld>
</file>

<file path=ppt/theme/theme1.xml><?xml version="1.0" encoding="utf-8"?>
<a:theme xmlns:a="http://schemas.openxmlformats.org/drawingml/2006/main" name="Motion Graphics App Pitch Deck by Slidesgo">
  <a:themeElements>
    <a:clrScheme name="Personalizado 10">
      <a:dk1>
        <a:srgbClr val="36174D"/>
      </a:dk1>
      <a:lt1>
        <a:sysClr val="window" lastClr="FFFFFF"/>
      </a:lt1>
      <a:dk2>
        <a:srgbClr val="63298F"/>
      </a:dk2>
      <a:lt2>
        <a:srgbClr val="998DDF"/>
      </a:lt2>
      <a:accent1>
        <a:srgbClr val="C6B8EB"/>
      </a:accent1>
      <a:accent2>
        <a:srgbClr val="F3BB30"/>
      </a:accent2>
      <a:accent3>
        <a:srgbClr val="BAD6F1"/>
      </a:accent3>
      <a:accent4>
        <a:srgbClr val="FF8BFF"/>
      </a:accent4>
      <a:accent5>
        <a:srgbClr val="FFFFFF"/>
      </a:accent5>
      <a:accent6>
        <a:srgbClr val="FFFFFF"/>
      </a:accent6>
      <a:hlink>
        <a:srgbClr val="36174D"/>
      </a:hlink>
      <a:folHlink>
        <a:srgbClr val="36174D"/>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323</TotalTime>
  <Words>539</Words>
  <Application>Microsoft Office PowerPoint</Application>
  <PresentationFormat>On-screen Show (16:9)</PresentationFormat>
  <Paragraphs>77</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Manrope Medium</vt:lpstr>
      <vt:lpstr>Staatliches</vt:lpstr>
      <vt:lpstr>Wingdings</vt:lpstr>
      <vt:lpstr>Motion Graphics App Pitch Deck by Slidesgo</vt:lpstr>
      <vt:lpstr>    THANKS  A MILLION   Harnessing the power of gratitude  for mental health</vt:lpstr>
      <vt:lpstr>TABLE OF CONTENTS</vt:lpstr>
      <vt:lpstr>GRATITUDE</vt:lpstr>
      <vt:lpstr>GRATITUDE</vt:lpstr>
      <vt:lpstr>Benefits of Gratitude </vt:lpstr>
      <vt:lpstr> The Science of Gratitude</vt:lpstr>
      <vt:lpstr>SCIENCE OF GRATITUDE</vt:lpstr>
      <vt:lpstr> Practicing Gratitude in Daily Life</vt:lpstr>
      <vt:lpstr>Practicing Gratitude in Daily Life</vt:lpstr>
      <vt:lpstr> Expressing Gratitude to Others</vt:lpstr>
      <vt:lpstr>Expressing Gratitude to Others</vt:lpstr>
      <vt:lpstr> SUMMARY</vt:lpstr>
      <vt:lpstr>Summary</vt:lpstr>
      <vt:lpstr> Conclusion</vt:lpstr>
      <vt:lpstr>CONCLUSION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THANKS  A MILLION   Harnessing the power of gratitude  for mental health</dc:title>
  <dc:creator>Tamilarasi S</dc:creator>
  <cp:lastModifiedBy>Tamilarasi S</cp:lastModifiedBy>
  <cp:revision>4</cp:revision>
  <dcterms:created xsi:type="dcterms:W3CDTF">2021-10-12T08:06:43Z</dcterms:created>
  <dcterms:modified xsi:type="dcterms:W3CDTF">2024-03-07T01:30:45Z</dcterms:modified>
</cp:coreProperties>
</file>

<file path=docProps/thumbnail.jpeg>
</file>